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3"/>
  </p:notesMasterIdLst>
  <p:sldIdLst>
    <p:sldId id="256" r:id="rId2"/>
    <p:sldId id="257" r:id="rId3"/>
    <p:sldId id="298" r:id="rId4"/>
    <p:sldId id="314" r:id="rId5"/>
    <p:sldId id="441" r:id="rId6"/>
    <p:sldId id="442" r:id="rId7"/>
    <p:sldId id="443" r:id="rId8"/>
    <p:sldId id="444" r:id="rId9"/>
    <p:sldId id="445" r:id="rId10"/>
    <p:sldId id="446" r:id="rId11"/>
    <p:sldId id="447" r:id="rId12"/>
    <p:sldId id="431" r:id="rId13"/>
    <p:sldId id="301" r:id="rId14"/>
    <p:sldId id="315" r:id="rId15"/>
    <p:sldId id="448" r:id="rId16"/>
    <p:sldId id="449" r:id="rId17"/>
    <p:sldId id="450" r:id="rId18"/>
    <p:sldId id="469" r:id="rId19"/>
    <p:sldId id="470" r:id="rId20"/>
    <p:sldId id="471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r. Suhartono, S.Si. M.Sc" initials="DSSM" lastIdx="18" clrIdx="0">
    <p:extLst>
      <p:ext uri="{19B8F6BF-5375-455C-9EA6-DF929625EA0E}">
        <p15:presenceInfo xmlns:p15="http://schemas.microsoft.com/office/powerpoint/2012/main" userId="Dr. Suhartono, S.Si. M.Sc" providerId="None"/>
      </p:ext>
    </p:extLst>
  </p:cmAuthor>
  <p:cmAuthor id="2" name="340141201@staff.integra.its.ac.id" initials="3" lastIdx="2" clrIdx="1">
    <p:extLst>
      <p:ext uri="{19B8F6BF-5375-455C-9EA6-DF929625EA0E}">
        <p15:presenceInfo xmlns:p15="http://schemas.microsoft.com/office/powerpoint/2012/main" userId="S::340141201@staff.integra.its.ac.id::99a1003c-ab9d-49ba-a83f-5b24df4a1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2327"/>
    <a:srgbClr val="25C326"/>
    <a:srgbClr val="C22425"/>
    <a:srgbClr val="F5AA2D"/>
    <a:srgbClr val="FFC411"/>
    <a:srgbClr val="013880"/>
    <a:srgbClr val="212F40"/>
    <a:srgbClr val="FFBD07"/>
    <a:srgbClr val="F16459"/>
    <a:srgbClr val="5E0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9" autoAdjust="0"/>
    <p:restoredTop sz="94650"/>
  </p:normalViewPr>
  <p:slideViewPr>
    <p:cSldViewPr snapToGrid="0">
      <p:cViewPr varScale="1">
        <p:scale>
          <a:sx n="35" d="100"/>
          <a:sy n="35" d="100"/>
        </p:scale>
        <p:origin x="4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4FC70C-39B0-4012-8B72-E7C42C7F9AA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2E36A63-CC02-4A38-8103-671AE3C2F31F}">
      <dgm:prSet/>
      <dgm:spPr/>
      <dgm:t>
        <a:bodyPr/>
        <a:lstStyle/>
        <a:p>
          <a:r>
            <a:rPr lang="en-US" dirty="0"/>
            <a:t>After SELECT</a:t>
          </a:r>
        </a:p>
      </dgm:t>
    </dgm:pt>
    <dgm:pt modelId="{39E6220E-9B24-435D-9516-6C1356D9E98D}" type="parTrans" cxnId="{80D4AEF7-DBEA-4117-A868-1C8FE456DB3A}">
      <dgm:prSet/>
      <dgm:spPr/>
      <dgm:t>
        <a:bodyPr/>
        <a:lstStyle/>
        <a:p>
          <a:endParaRPr lang="en-US"/>
        </a:p>
      </dgm:t>
    </dgm:pt>
    <dgm:pt modelId="{39F02BF2-D099-4E11-879B-4B00438E36C4}" type="sibTrans" cxnId="{80D4AEF7-DBEA-4117-A868-1C8FE456DB3A}">
      <dgm:prSet/>
      <dgm:spPr/>
      <dgm:t>
        <a:bodyPr/>
        <a:lstStyle/>
        <a:p>
          <a:endParaRPr lang="en-US"/>
        </a:p>
      </dgm:t>
    </dgm:pt>
    <dgm:pt modelId="{2CE4D1D1-C90F-42CA-99C1-E1A589B30ACF}">
      <dgm:prSet/>
      <dgm:spPr/>
      <dgm:t>
        <a:bodyPr/>
        <a:lstStyle/>
        <a:p>
          <a:r>
            <a:rPr lang="en-US" dirty="0"/>
            <a:t>After FROM</a:t>
          </a:r>
        </a:p>
      </dgm:t>
    </dgm:pt>
    <dgm:pt modelId="{9B75990D-51BF-4867-A7FB-02774C4237F7}" type="parTrans" cxnId="{0369DD40-59E5-4818-ABD3-0A3D279110B7}">
      <dgm:prSet/>
      <dgm:spPr/>
      <dgm:t>
        <a:bodyPr/>
        <a:lstStyle/>
        <a:p>
          <a:endParaRPr lang="en-US"/>
        </a:p>
      </dgm:t>
    </dgm:pt>
    <dgm:pt modelId="{B8F809C3-5A73-4E19-8992-0171B1C6CB18}" type="sibTrans" cxnId="{0369DD40-59E5-4818-ABD3-0A3D279110B7}">
      <dgm:prSet/>
      <dgm:spPr/>
      <dgm:t>
        <a:bodyPr/>
        <a:lstStyle/>
        <a:p>
          <a:endParaRPr lang="en-US"/>
        </a:p>
      </dgm:t>
    </dgm:pt>
    <dgm:pt modelId="{CF1720EF-14D3-4AE7-B5B7-48BF7CCBEB27}">
      <dgm:prSet/>
      <dgm:spPr/>
      <dgm:t>
        <a:bodyPr/>
        <a:lstStyle/>
        <a:p>
          <a:r>
            <a:rPr lang="en-US" dirty="0"/>
            <a:t>Condition of WHERE</a:t>
          </a:r>
        </a:p>
      </dgm:t>
    </dgm:pt>
    <dgm:pt modelId="{D0BBD73E-3689-41CE-B361-CB40B4192C23}" type="parTrans" cxnId="{A6F336BB-F0A4-4208-82AC-253B6F38D360}">
      <dgm:prSet/>
      <dgm:spPr/>
      <dgm:t>
        <a:bodyPr/>
        <a:lstStyle/>
        <a:p>
          <a:endParaRPr lang="en-US"/>
        </a:p>
      </dgm:t>
    </dgm:pt>
    <dgm:pt modelId="{F0AA86D8-7931-4FB8-A9BF-F6B2EA5B5EFC}" type="sibTrans" cxnId="{A6F336BB-F0A4-4208-82AC-253B6F38D360}">
      <dgm:prSet/>
      <dgm:spPr/>
      <dgm:t>
        <a:bodyPr/>
        <a:lstStyle/>
        <a:p>
          <a:endParaRPr lang="en-US"/>
        </a:p>
      </dgm:t>
    </dgm:pt>
    <dgm:pt modelId="{F4ABB857-281E-4427-B0E1-63A351290EA4}">
      <dgm:prSet/>
      <dgm:spPr/>
      <dgm:t>
        <a:bodyPr/>
        <a:lstStyle/>
        <a:p>
          <a:r>
            <a:rPr lang="en-US" dirty="0"/>
            <a:t>Condition of HAVING</a:t>
          </a:r>
        </a:p>
      </dgm:t>
    </dgm:pt>
    <dgm:pt modelId="{CC1AE623-FC04-46EE-B2BB-E3DB5FFDAC0E}" type="parTrans" cxnId="{36871306-B92C-4C94-BAB9-2B96BE65BEB8}">
      <dgm:prSet/>
      <dgm:spPr/>
      <dgm:t>
        <a:bodyPr/>
        <a:lstStyle/>
        <a:p>
          <a:endParaRPr lang="en-US"/>
        </a:p>
      </dgm:t>
    </dgm:pt>
    <dgm:pt modelId="{2617C162-CBCD-49A6-8B5D-6A3056C8A943}" type="sibTrans" cxnId="{36871306-B92C-4C94-BAB9-2B96BE65BEB8}">
      <dgm:prSet/>
      <dgm:spPr/>
      <dgm:t>
        <a:bodyPr/>
        <a:lstStyle/>
        <a:p>
          <a:endParaRPr lang="en-US"/>
        </a:p>
      </dgm:t>
    </dgm:pt>
    <dgm:pt modelId="{A77C0424-CB5D-4341-B339-AB70DBB4EC5C}" type="pres">
      <dgm:prSet presAssocID="{7E4FC70C-39B0-4012-8B72-E7C42C7F9AAC}" presName="linear" presStyleCnt="0">
        <dgm:presLayoutVars>
          <dgm:animLvl val="lvl"/>
          <dgm:resizeHandles val="exact"/>
        </dgm:presLayoutVars>
      </dgm:prSet>
      <dgm:spPr/>
    </dgm:pt>
    <dgm:pt modelId="{29E54FB2-4479-4229-A1D1-0ECF19CD2A4E}" type="pres">
      <dgm:prSet presAssocID="{82E36A63-CC02-4A38-8103-671AE3C2F31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5EF5A1F-7A56-4F92-96F3-1AA1FE6F3EF5}" type="pres">
      <dgm:prSet presAssocID="{39F02BF2-D099-4E11-879B-4B00438E36C4}" presName="spacer" presStyleCnt="0"/>
      <dgm:spPr/>
    </dgm:pt>
    <dgm:pt modelId="{89A7FEEA-20F4-4526-9B7C-45458E03D177}" type="pres">
      <dgm:prSet presAssocID="{2CE4D1D1-C90F-42CA-99C1-E1A589B30AC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9A9B80F-6A4C-401F-B60F-9C5044F2290C}" type="pres">
      <dgm:prSet presAssocID="{B8F809C3-5A73-4E19-8992-0171B1C6CB18}" presName="spacer" presStyleCnt="0"/>
      <dgm:spPr/>
    </dgm:pt>
    <dgm:pt modelId="{902E8806-E1EF-4BCB-8858-649CC0369454}" type="pres">
      <dgm:prSet presAssocID="{CF1720EF-14D3-4AE7-B5B7-48BF7CCBEB2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8E963C9-D8B6-4054-B623-91F4C3E56407}" type="pres">
      <dgm:prSet presAssocID="{F0AA86D8-7931-4FB8-A9BF-F6B2EA5B5EFC}" presName="spacer" presStyleCnt="0"/>
      <dgm:spPr/>
    </dgm:pt>
    <dgm:pt modelId="{2099D683-6AEC-49DA-AF15-1A2E1DB1469B}" type="pres">
      <dgm:prSet presAssocID="{F4ABB857-281E-4427-B0E1-63A351290EA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6871306-B92C-4C94-BAB9-2B96BE65BEB8}" srcId="{7E4FC70C-39B0-4012-8B72-E7C42C7F9AAC}" destId="{F4ABB857-281E-4427-B0E1-63A351290EA4}" srcOrd="3" destOrd="0" parTransId="{CC1AE623-FC04-46EE-B2BB-E3DB5FFDAC0E}" sibTransId="{2617C162-CBCD-49A6-8B5D-6A3056C8A943}"/>
    <dgm:cxn modelId="{0369DD40-59E5-4818-ABD3-0A3D279110B7}" srcId="{7E4FC70C-39B0-4012-8B72-E7C42C7F9AAC}" destId="{2CE4D1D1-C90F-42CA-99C1-E1A589B30ACF}" srcOrd="1" destOrd="0" parTransId="{9B75990D-51BF-4867-A7FB-02774C4237F7}" sibTransId="{B8F809C3-5A73-4E19-8992-0171B1C6CB18}"/>
    <dgm:cxn modelId="{49BB6944-445D-43A8-8DC9-415D9C8E7230}" type="presOf" srcId="{CF1720EF-14D3-4AE7-B5B7-48BF7CCBEB27}" destId="{902E8806-E1EF-4BCB-8858-649CC0369454}" srcOrd="0" destOrd="0" presId="urn:microsoft.com/office/officeart/2005/8/layout/vList2"/>
    <dgm:cxn modelId="{22EB9186-B9D6-4594-A2C3-3018CF10C1DF}" type="presOf" srcId="{F4ABB857-281E-4427-B0E1-63A351290EA4}" destId="{2099D683-6AEC-49DA-AF15-1A2E1DB1469B}" srcOrd="0" destOrd="0" presId="urn:microsoft.com/office/officeart/2005/8/layout/vList2"/>
    <dgm:cxn modelId="{84F9928D-9983-418B-891D-022B9DA9A8FC}" type="presOf" srcId="{7E4FC70C-39B0-4012-8B72-E7C42C7F9AAC}" destId="{A77C0424-CB5D-4341-B339-AB70DBB4EC5C}" srcOrd="0" destOrd="0" presId="urn:microsoft.com/office/officeart/2005/8/layout/vList2"/>
    <dgm:cxn modelId="{78FB93B0-B168-431A-9443-6499B42A1BE9}" type="presOf" srcId="{2CE4D1D1-C90F-42CA-99C1-E1A589B30ACF}" destId="{89A7FEEA-20F4-4526-9B7C-45458E03D177}" srcOrd="0" destOrd="0" presId="urn:microsoft.com/office/officeart/2005/8/layout/vList2"/>
    <dgm:cxn modelId="{A6F336BB-F0A4-4208-82AC-253B6F38D360}" srcId="{7E4FC70C-39B0-4012-8B72-E7C42C7F9AAC}" destId="{CF1720EF-14D3-4AE7-B5B7-48BF7CCBEB27}" srcOrd="2" destOrd="0" parTransId="{D0BBD73E-3689-41CE-B361-CB40B4192C23}" sibTransId="{F0AA86D8-7931-4FB8-A9BF-F6B2EA5B5EFC}"/>
    <dgm:cxn modelId="{A2B8D0D9-D36A-4CF0-9327-CF3E69563B0B}" type="presOf" srcId="{82E36A63-CC02-4A38-8103-671AE3C2F31F}" destId="{29E54FB2-4479-4229-A1D1-0ECF19CD2A4E}" srcOrd="0" destOrd="0" presId="urn:microsoft.com/office/officeart/2005/8/layout/vList2"/>
    <dgm:cxn modelId="{80D4AEF7-DBEA-4117-A868-1C8FE456DB3A}" srcId="{7E4FC70C-39B0-4012-8B72-E7C42C7F9AAC}" destId="{82E36A63-CC02-4A38-8103-671AE3C2F31F}" srcOrd="0" destOrd="0" parTransId="{39E6220E-9B24-435D-9516-6C1356D9E98D}" sibTransId="{39F02BF2-D099-4E11-879B-4B00438E36C4}"/>
    <dgm:cxn modelId="{1E6FCC19-44D2-49BF-B667-DC3CF7EF27AF}" type="presParOf" srcId="{A77C0424-CB5D-4341-B339-AB70DBB4EC5C}" destId="{29E54FB2-4479-4229-A1D1-0ECF19CD2A4E}" srcOrd="0" destOrd="0" presId="urn:microsoft.com/office/officeart/2005/8/layout/vList2"/>
    <dgm:cxn modelId="{54FB9349-74DE-4360-BFF1-65CFD33886D8}" type="presParOf" srcId="{A77C0424-CB5D-4341-B339-AB70DBB4EC5C}" destId="{F5EF5A1F-7A56-4F92-96F3-1AA1FE6F3EF5}" srcOrd="1" destOrd="0" presId="urn:microsoft.com/office/officeart/2005/8/layout/vList2"/>
    <dgm:cxn modelId="{12323FE4-9DE0-4D3C-A3BD-AEDAEBCEF284}" type="presParOf" srcId="{A77C0424-CB5D-4341-B339-AB70DBB4EC5C}" destId="{89A7FEEA-20F4-4526-9B7C-45458E03D177}" srcOrd="2" destOrd="0" presId="urn:microsoft.com/office/officeart/2005/8/layout/vList2"/>
    <dgm:cxn modelId="{639A9290-269C-4D9B-861D-625E5B2706F1}" type="presParOf" srcId="{A77C0424-CB5D-4341-B339-AB70DBB4EC5C}" destId="{19A9B80F-6A4C-401F-B60F-9C5044F2290C}" srcOrd="3" destOrd="0" presId="urn:microsoft.com/office/officeart/2005/8/layout/vList2"/>
    <dgm:cxn modelId="{833A1834-1C37-4B10-97FD-09CCF9E67A5A}" type="presParOf" srcId="{A77C0424-CB5D-4341-B339-AB70DBB4EC5C}" destId="{902E8806-E1EF-4BCB-8858-649CC0369454}" srcOrd="4" destOrd="0" presId="urn:microsoft.com/office/officeart/2005/8/layout/vList2"/>
    <dgm:cxn modelId="{0594B726-4440-4DBE-B2DC-A6DDE377FFEF}" type="presParOf" srcId="{A77C0424-CB5D-4341-B339-AB70DBB4EC5C}" destId="{48E963C9-D8B6-4054-B623-91F4C3E56407}" srcOrd="5" destOrd="0" presId="urn:microsoft.com/office/officeart/2005/8/layout/vList2"/>
    <dgm:cxn modelId="{DE45A422-6B07-4AD4-B89D-5844C3889AC4}" type="presParOf" srcId="{A77C0424-CB5D-4341-B339-AB70DBB4EC5C}" destId="{2099D683-6AEC-49DA-AF15-1A2E1DB1469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13218-9C2B-4038-A437-BEDAB8C2A4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6833D4-0781-4EFD-9F8D-79E2F019BA37}">
      <dgm:prSet phldrT="[Text]"/>
      <dgm:spPr/>
      <dgm:t>
        <a:bodyPr/>
        <a:lstStyle/>
        <a:p>
          <a:r>
            <a:rPr lang="en-US" b="1">
              <a:latin typeface="Arial" charset="0"/>
              <a:cs typeface="Times New Roman" charset="0"/>
            </a:rPr>
            <a:t>=	equal to</a:t>
          </a:r>
          <a:endParaRPr lang="en-US"/>
        </a:p>
      </dgm:t>
    </dgm:pt>
    <dgm:pt modelId="{67BB5C3B-7B41-4FF3-9547-866FEFAD8488}" type="parTrans" cxnId="{40BA9DBA-A07B-4872-91AB-AA39E8DE023B}">
      <dgm:prSet/>
      <dgm:spPr/>
      <dgm:t>
        <a:bodyPr/>
        <a:lstStyle/>
        <a:p>
          <a:endParaRPr lang="en-US"/>
        </a:p>
      </dgm:t>
    </dgm:pt>
    <dgm:pt modelId="{1427A937-F844-432A-8B84-DCC005577B84}" type="sibTrans" cxnId="{40BA9DBA-A07B-4872-91AB-AA39E8DE023B}">
      <dgm:prSet/>
      <dgm:spPr/>
      <dgm:t>
        <a:bodyPr/>
        <a:lstStyle/>
        <a:p>
          <a:endParaRPr lang="en-US"/>
        </a:p>
      </dgm:t>
    </dgm:pt>
    <dgm:pt modelId="{5C3B2EE5-CC0A-4A75-B14A-9FAC80CB1EBD}">
      <dgm:prSet/>
      <dgm:spPr/>
      <dgm:t>
        <a:bodyPr/>
        <a:lstStyle/>
        <a:p>
          <a:r>
            <a:rPr lang="en-US" b="1" dirty="0">
              <a:latin typeface="Arial" charset="0"/>
              <a:cs typeface="Times New Roman" charset="0"/>
            </a:rPr>
            <a:t>&gt;	greater than</a:t>
          </a:r>
        </a:p>
      </dgm:t>
    </dgm:pt>
    <dgm:pt modelId="{58E55B0F-83C1-41AF-8654-8292D6017385}" type="parTrans" cxnId="{79C81083-265C-40B1-9D03-93A804AB6649}">
      <dgm:prSet/>
      <dgm:spPr/>
      <dgm:t>
        <a:bodyPr/>
        <a:lstStyle/>
        <a:p>
          <a:endParaRPr lang="en-US"/>
        </a:p>
      </dgm:t>
    </dgm:pt>
    <dgm:pt modelId="{E83A62C6-3C0C-45CB-96E7-927AB831D978}" type="sibTrans" cxnId="{79C81083-265C-40B1-9D03-93A804AB6649}">
      <dgm:prSet/>
      <dgm:spPr/>
      <dgm:t>
        <a:bodyPr/>
        <a:lstStyle/>
        <a:p>
          <a:endParaRPr lang="en-US"/>
        </a:p>
      </dgm:t>
    </dgm:pt>
    <dgm:pt modelId="{D24BE802-92D1-4647-9A65-1BEE57CEF741}">
      <dgm:prSet/>
      <dgm:spPr/>
      <dgm:t>
        <a:bodyPr/>
        <a:lstStyle/>
        <a:p>
          <a:r>
            <a:rPr lang="en-US" b="1" dirty="0">
              <a:latin typeface="Arial" charset="0"/>
              <a:cs typeface="Times New Roman" charset="0"/>
            </a:rPr>
            <a:t>&gt;=	greater than or equal to</a:t>
          </a:r>
        </a:p>
      </dgm:t>
    </dgm:pt>
    <dgm:pt modelId="{DB376166-7F0F-437B-8FE5-6D3A87BBAF31}" type="parTrans" cxnId="{F77062A9-EE6B-4F12-A381-A6A5325C6CFE}">
      <dgm:prSet/>
      <dgm:spPr/>
      <dgm:t>
        <a:bodyPr/>
        <a:lstStyle/>
        <a:p>
          <a:endParaRPr lang="en-US"/>
        </a:p>
      </dgm:t>
    </dgm:pt>
    <dgm:pt modelId="{9CE5C90A-6DCA-4959-99D1-F046AC4B4E7F}" type="sibTrans" cxnId="{F77062A9-EE6B-4F12-A381-A6A5325C6CFE}">
      <dgm:prSet/>
      <dgm:spPr/>
      <dgm:t>
        <a:bodyPr/>
        <a:lstStyle/>
        <a:p>
          <a:endParaRPr lang="en-US"/>
        </a:p>
      </dgm:t>
    </dgm:pt>
    <dgm:pt modelId="{328DD18F-9A27-4318-8039-03925AAA9D15}">
      <dgm:prSet/>
      <dgm:spPr/>
      <dgm:t>
        <a:bodyPr/>
        <a:lstStyle/>
        <a:p>
          <a:r>
            <a:rPr lang="en-US" b="1" dirty="0">
              <a:latin typeface="Arial" charset="0"/>
              <a:cs typeface="Times New Roman" charset="0"/>
            </a:rPr>
            <a:t>&lt;	less than</a:t>
          </a:r>
        </a:p>
      </dgm:t>
    </dgm:pt>
    <dgm:pt modelId="{F331D6C4-2DF4-4AA9-A0B5-AEEA4471ED83}" type="parTrans" cxnId="{49439FB1-C979-424D-8FE0-983EFC6A88E8}">
      <dgm:prSet/>
      <dgm:spPr/>
      <dgm:t>
        <a:bodyPr/>
        <a:lstStyle/>
        <a:p>
          <a:endParaRPr lang="en-US"/>
        </a:p>
      </dgm:t>
    </dgm:pt>
    <dgm:pt modelId="{50FF55DC-B6F3-4EF3-9DBE-40D1BBDEEC24}" type="sibTrans" cxnId="{49439FB1-C979-424D-8FE0-983EFC6A88E8}">
      <dgm:prSet/>
      <dgm:spPr/>
      <dgm:t>
        <a:bodyPr/>
        <a:lstStyle/>
        <a:p>
          <a:endParaRPr lang="en-US"/>
        </a:p>
      </dgm:t>
    </dgm:pt>
    <dgm:pt modelId="{146C572C-DD9A-4C10-B820-9154157EFAEC}">
      <dgm:prSet/>
      <dgm:spPr/>
      <dgm:t>
        <a:bodyPr/>
        <a:lstStyle/>
        <a:p>
          <a:r>
            <a:rPr lang="en-US" b="1">
              <a:latin typeface="Arial" charset="0"/>
              <a:cs typeface="Times New Roman" charset="0"/>
            </a:rPr>
            <a:t>&lt;=	less than or equal to</a:t>
          </a:r>
          <a:endParaRPr lang="en-US" b="1" dirty="0">
            <a:latin typeface="Arial" charset="0"/>
            <a:cs typeface="Times New Roman" charset="0"/>
          </a:endParaRPr>
        </a:p>
      </dgm:t>
    </dgm:pt>
    <dgm:pt modelId="{5A1F073D-B675-4F7E-9CFD-01052E6C41F8}" type="parTrans" cxnId="{1D3ED26A-3B3B-4464-98AB-B2FFF9A0BDAF}">
      <dgm:prSet/>
      <dgm:spPr/>
      <dgm:t>
        <a:bodyPr/>
        <a:lstStyle/>
        <a:p>
          <a:endParaRPr lang="en-US"/>
        </a:p>
      </dgm:t>
    </dgm:pt>
    <dgm:pt modelId="{00E72A1D-FE7E-4442-9A44-783770955086}" type="sibTrans" cxnId="{1D3ED26A-3B3B-4464-98AB-B2FFF9A0BDAF}">
      <dgm:prSet/>
      <dgm:spPr/>
      <dgm:t>
        <a:bodyPr/>
        <a:lstStyle/>
        <a:p>
          <a:endParaRPr lang="en-US"/>
        </a:p>
      </dgm:t>
    </dgm:pt>
    <dgm:pt modelId="{3C6A4235-D208-4A66-BCF6-4D219916D0E7}">
      <dgm:prSet/>
      <dgm:spPr/>
      <dgm:t>
        <a:bodyPr/>
        <a:lstStyle/>
        <a:p>
          <a:r>
            <a:rPr lang="en-US" b="1" dirty="0">
              <a:latin typeface="Arial" charset="0"/>
              <a:cs typeface="Times New Roman" charset="0"/>
            </a:rPr>
            <a:t>&lt;&gt;	not equal to</a:t>
          </a:r>
          <a:endParaRPr lang="en-US" dirty="0"/>
        </a:p>
      </dgm:t>
    </dgm:pt>
    <dgm:pt modelId="{D8F31238-D561-476D-B83A-FAAD33047DB6}" type="parTrans" cxnId="{BB46BDDE-52EE-4A5C-9854-F3BBE642945B}">
      <dgm:prSet/>
      <dgm:spPr/>
      <dgm:t>
        <a:bodyPr/>
        <a:lstStyle/>
        <a:p>
          <a:endParaRPr lang="en-US"/>
        </a:p>
      </dgm:t>
    </dgm:pt>
    <dgm:pt modelId="{12EF4D11-E529-41A3-84DE-12D59CB0D673}" type="sibTrans" cxnId="{BB46BDDE-52EE-4A5C-9854-F3BBE642945B}">
      <dgm:prSet/>
      <dgm:spPr/>
      <dgm:t>
        <a:bodyPr/>
        <a:lstStyle/>
        <a:p>
          <a:endParaRPr lang="en-US"/>
        </a:p>
      </dgm:t>
    </dgm:pt>
    <dgm:pt modelId="{9E43F6F1-53B1-430D-8462-CC33BFF1BA84}" type="pres">
      <dgm:prSet presAssocID="{93613218-9C2B-4038-A437-BEDAB8C2A4E3}" presName="linear" presStyleCnt="0">
        <dgm:presLayoutVars>
          <dgm:animLvl val="lvl"/>
          <dgm:resizeHandles val="exact"/>
        </dgm:presLayoutVars>
      </dgm:prSet>
      <dgm:spPr/>
    </dgm:pt>
    <dgm:pt modelId="{9C5979B7-D5F2-4FAA-861C-6800E53C9241}" type="pres">
      <dgm:prSet presAssocID="{426833D4-0781-4EFD-9F8D-79E2F019BA3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A7E8898-38C3-4914-96D5-7FC3CB7110D8}" type="pres">
      <dgm:prSet presAssocID="{1427A937-F844-432A-8B84-DCC005577B84}" presName="spacer" presStyleCnt="0"/>
      <dgm:spPr/>
    </dgm:pt>
    <dgm:pt modelId="{C9196925-A818-4801-B2E8-B8251B957347}" type="pres">
      <dgm:prSet presAssocID="{5C3B2EE5-CC0A-4A75-B14A-9FAC80CB1EB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0D521B2-8085-4AEC-A3AB-208D60B575CD}" type="pres">
      <dgm:prSet presAssocID="{E83A62C6-3C0C-45CB-96E7-927AB831D978}" presName="spacer" presStyleCnt="0"/>
      <dgm:spPr/>
    </dgm:pt>
    <dgm:pt modelId="{984F2410-553A-4D5C-B830-9713A38AE8B3}" type="pres">
      <dgm:prSet presAssocID="{D24BE802-92D1-4647-9A65-1BEE57CEF741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3DD7E71C-7559-428F-BBBE-29755B041AA4}" type="pres">
      <dgm:prSet presAssocID="{9CE5C90A-6DCA-4959-99D1-F046AC4B4E7F}" presName="spacer" presStyleCnt="0"/>
      <dgm:spPr/>
    </dgm:pt>
    <dgm:pt modelId="{685ADCA8-F610-4C6D-ACF6-22B3CC41338D}" type="pres">
      <dgm:prSet presAssocID="{328DD18F-9A27-4318-8039-03925AAA9D1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0838B93-EB54-4C47-A89D-FD3B63352097}" type="pres">
      <dgm:prSet presAssocID="{50FF55DC-B6F3-4EF3-9DBE-40D1BBDEEC24}" presName="spacer" presStyleCnt="0"/>
      <dgm:spPr/>
    </dgm:pt>
    <dgm:pt modelId="{69AA8671-6293-4FBC-8E0A-0FD121912D1F}" type="pres">
      <dgm:prSet presAssocID="{146C572C-DD9A-4C10-B820-9154157EFAE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D8FF492-54DF-436E-8ED3-67247897D9B1}" type="pres">
      <dgm:prSet presAssocID="{00E72A1D-FE7E-4442-9A44-783770955086}" presName="spacer" presStyleCnt="0"/>
      <dgm:spPr/>
    </dgm:pt>
    <dgm:pt modelId="{37A1B07B-BA1F-4C89-A3C1-E66713F8EEE7}" type="pres">
      <dgm:prSet presAssocID="{3C6A4235-D208-4A66-BCF6-4D219916D0E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222C40E-EDB1-43DF-9392-697149A41D2E}" type="presOf" srcId="{426833D4-0781-4EFD-9F8D-79E2F019BA37}" destId="{9C5979B7-D5F2-4FAA-861C-6800E53C9241}" srcOrd="0" destOrd="0" presId="urn:microsoft.com/office/officeart/2005/8/layout/vList2"/>
    <dgm:cxn modelId="{4D120413-8A36-470E-AF0D-EB42D2AB09D9}" type="presOf" srcId="{5C3B2EE5-CC0A-4A75-B14A-9FAC80CB1EBD}" destId="{C9196925-A818-4801-B2E8-B8251B957347}" srcOrd="0" destOrd="0" presId="urn:microsoft.com/office/officeart/2005/8/layout/vList2"/>
    <dgm:cxn modelId="{DDD08C3D-1E58-4AE7-A762-1AFEE8AF1ED0}" type="presOf" srcId="{93613218-9C2B-4038-A437-BEDAB8C2A4E3}" destId="{9E43F6F1-53B1-430D-8462-CC33BFF1BA84}" srcOrd="0" destOrd="0" presId="urn:microsoft.com/office/officeart/2005/8/layout/vList2"/>
    <dgm:cxn modelId="{C1B14D47-B9A8-4F8D-8587-74D553FBAFAC}" type="presOf" srcId="{3C6A4235-D208-4A66-BCF6-4D219916D0E7}" destId="{37A1B07B-BA1F-4C89-A3C1-E66713F8EEE7}" srcOrd="0" destOrd="0" presId="urn:microsoft.com/office/officeart/2005/8/layout/vList2"/>
    <dgm:cxn modelId="{1D3ED26A-3B3B-4464-98AB-B2FFF9A0BDAF}" srcId="{93613218-9C2B-4038-A437-BEDAB8C2A4E3}" destId="{146C572C-DD9A-4C10-B820-9154157EFAEC}" srcOrd="4" destOrd="0" parTransId="{5A1F073D-B675-4F7E-9CFD-01052E6C41F8}" sibTransId="{00E72A1D-FE7E-4442-9A44-783770955086}"/>
    <dgm:cxn modelId="{79C81083-265C-40B1-9D03-93A804AB6649}" srcId="{93613218-9C2B-4038-A437-BEDAB8C2A4E3}" destId="{5C3B2EE5-CC0A-4A75-B14A-9FAC80CB1EBD}" srcOrd="1" destOrd="0" parTransId="{58E55B0F-83C1-41AF-8654-8292D6017385}" sibTransId="{E83A62C6-3C0C-45CB-96E7-927AB831D978}"/>
    <dgm:cxn modelId="{E5DFE0A2-1B1A-4C8D-90B8-B9F1650F0AD6}" type="presOf" srcId="{146C572C-DD9A-4C10-B820-9154157EFAEC}" destId="{69AA8671-6293-4FBC-8E0A-0FD121912D1F}" srcOrd="0" destOrd="0" presId="urn:microsoft.com/office/officeart/2005/8/layout/vList2"/>
    <dgm:cxn modelId="{F77062A9-EE6B-4F12-A381-A6A5325C6CFE}" srcId="{93613218-9C2B-4038-A437-BEDAB8C2A4E3}" destId="{D24BE802-92D1-4647-9A65-1BEE57CEF741}" srcOrd="2" destOrd="0" parTransId="{DB376166-7F0F-437B-8FE5-6D3A87BBAF31}" sibTransId="{9CE5C90A-6DCA-4959-99D1-F046AC4B4E7F}"/>
    <dgm:cxn modelId="{49439FB1-C979-424D-8FE0-983EFC6A88E8}" srcId="{93613218-9C2B-4038-A437-BEDAB8C2A4E3}" destId="{328DD18F-9A27-4318-8039-03925AAA9D15}" srcOrd="3" destOrd="0" parTransId="{F331D6C4-2DF4-4AA9-A0B5-AEEA4471ED83}" sibTransId="{50FF55DC-B6F3-4EF3-9DBE-40D1BBDEEC24}"/>
    <dgm:cxn modelId="{40BA9DBA-A07B-4872-91AB-AA39E8DE023B}" srcId="{93613218-9C2B-4038-A437-BEDAB8C2A4E3}" destId="{426833D4-0781-4EFD-9F8D-79E2F019BA37}" srcOrd="0" destOrd="0" parTransId="{67BB5C3B-7B41-4FF3-9547-866FEFAD8488}" sibTransId="{1427A937-F844-432A-8B84-DCC005577B84}"/>
    <dgm:cxn modelId="{518429D7-8583-415E-AF78-F098808AFB88}" type="presOf" srcId="{328DD18F-9A27-4318-8039-03925AAA9D15}" destId="{685ADCA8-F610-4C6D-ACF6-22B3CC41338D}" srcOrd="0" destOrd="0" presId="urn:microsoft.com/office/officeart/2005/8/layout/vList2"/>
    <dgm:cxn modelId="{BB46BDDE-52EE-4A5C-9854-F3BBE642945B}" srcId="{93613218-9C2B-4038-A437-BEDAB8C2A4E3}" destId="{3C6A4235-D208-4A66-BCF6-4D219916D0E7}" srcOrd="5" destOrd="0" parTransId="{D8F31238-D561-476D-B83A-FAAD33047DB6}" sibTransId="{12EF4D11-E529-41A3-84DE-12D59CB0D673}"/>
    <dgm:cxn modelId="{0A83A5F7-C382-4603-A2FF-B0CF7DA98153}" type="presOf" srcId="{D24BE802-92D1-4647-9A65-1BEE57CEF741}" destId="{984F2410-553A-4D5C-B830-9713A38AE8B3}" srcOrd="0" destOrd="0" presId="urn:microsoft.com/office/officeart/2005/8/layout/vList2"/>
    <dgm:cxn modelId="{0BF3B3CE-1221-4665-BE48-A9FFB2822CE7}" type="presParOf" srcId="{9E43F6F1-53B1-430D-8462-CC33BFF1BA84}" destId="{9C5979B7-D5F2-4FAA-861C-6800E53C9241}" srcOrd="0" destOrd="0" presId="urn:microsoft.com/office/officeart/2005/8/layout/vList2"/>
    <dgm:cxn modelId="{1F13EB76-C7D7-4806-8E87-6701825914DB}" type="presParOf" srcId="{9E43F6F1-53B1-430D-8462-CC33BFF1BA84}" destId="{1A7E8898-38C3-4914-96D5-7FC3CB7110D8}" srcOrd="1" destOrd="0" presId="urn:microsoft.com/office/officeart/2005/8/layout/vList2"/>
    <dgm:cxn modelId="{8B55CBA3-1190-4B6F-A57A-E9FD0E6E00CA}" type="presParOf" srcId="{9E43F6F1-53B1-430D-8462-CC33BFF1BA84}" destId="{C9196925-A818-4801-B2E8-B8251B957347}" srcOrd="2" destOrd="0" presId="urn:microsoft.com/office/officeart/2005/8/layout/vList2"/>
    <dgm:cxn modelId="{E130EFCB-A446-4824-9020-8940BD1D09E3}" type="presParOf" srcId="{9E43F6F1-53B1-430D-8462-CC33BFF1BA84}" destId="{E0D521B2-8085-4AEC-A3AB-208D60B575CD}" srcOrd="3" destOrd="0" presId="urn:microsoft.com/office/officeart/2005/8/layout/vList2"/>
    <dgm:cxn modelId="{92BDD441-F1D6-4E5A-A043-0D5456B3D39A}" type="presParOf" srcId="{9E43F6F1-53B1-430D-8462-CC33BFF1BA84}" destId="{984F2410-553A-4D5C-B830-9713A38AE8B3}" srcOrd="4" destOrd="0" presId="urn:microsoft.com/office/officeart/2005/8/layout/vList2"/>
    <dgm:cxn modelId="{E8305B16-D810-4A9C-ADDC-83B87ED0A733}" type="presParOf" srcId="{9E43F6F1-53B1-430D-8462-CC33BFF1BA84}" destId="{3DD7E71C-7559-428F-BBBE-29755B041AA4}" srcOrd="5" destOrd="0" presId="urn:microsoft.com/office/officeart/2005/8/layout/vList2"/>
    <dgm:cxn modelId="{A6988BB8-615F-4DAA-8BDF-F46739A62452}" type="presParOf" srcId="{9E43F6F1-53B1-430D-8462-CC33BFF1BA84}" destId="{685ADCA8-F610-4C6D-ACF6-22B3CC41338D}" srcOrd="6" destOrd="0" presId="urn:microsoft.com/office/officeart/2005/8/layout/vList2"/>
    <dgm:cxn modelId="{D6509311-021D-47B8-A549-6EC20814FCB3}" type="presParOf" srcId="{9E43F6F1-53B1-430D-8462-CC33BFF1BA84}" destId="{50838B93-EB54-4C47-A89D-FD3B63352097}" srcOrd="7" destOrd="0" presId="urn:microsoft.com/office/officeart/2005/8/layout/vList2"/>
    <dgm:cxn modelId="{09DECBAF-C332-425F-8E14-2629780A4A1B}" type="presParOf" srcId="{9E43F6F1-53B1-430D-8462-CC33BFF1BA84}" destId="{69AA8671-6293-4FBC-8E0A-0FD121912D1F}" srcOrd="8" destOrd="0" presId="urn:microsoft.com/office/officeart/2005/8/layout/vList2"/>
    <dgm:cxn modelId="{5160D1E2-A118-468A-A5F5-B9B1A55AE51A}" type="presParOf" srcId="{9E43F6F1-53B1-430D-8462-CC33BFF1BA84}" destId="{8D8FF492-54DF-436E-8ED3-67247897D9B1}" srcOrd="9" destOrd="0" presId="urn:microsoft.com/office/officeart/2005/8/layout/vList2"/>
    <dgm:cxn modelId="{6AB36B5C-3509-4E1C-97EA-835491939DB7}" type="presParOf" srcId="{9E43F6F1-53B1-430D-8462-CC33BFF1BA84}" destId="{37A1B07B-BA1F-4C89-A3C1-E66713F8EEE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613218-9C2B-4038-A437-BEDAB8C2A4E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6833D4-0781-4EFD-9F8D-79E2F019BA37}">
      <dgm:prSet phldrT="[Text]"/>
      <dgm:spPr/>
      <dgm:t>
        <a:bodyPr/>
        <a:lstStyle/>
        <a:p>
          <a:r>
            <a:rPr lang="en-US" b="1" dirty="0">
              <a:latin typeface="Arial" charset="0"/>
              <a:cs typeface="Times New Roman" charset="0"/>
            </a:rPr>
            <a:t>IN</a:t>
          </a:r>
          <a:endParaRPr lang="en-US" dirty="0"/>
        </a:p>
      </dgm:t>
    </dgm:pt>
    <dgm:pt modelId="{67BB5C3B-7B41-4FF3-9547-866FEFAD8488}" type="parTrans" cxnId="{40BA9DBA-A07B-4872-91AB-AA39E8DE023B}">
      <dgm:prSet/>
      <dgm:spPr/>
      <dgm:t>
        <a:bodyPr/>
        <a:lstStyle/>
        <a:p>
          <a:endParaRPr lang="en-US"/>
        </a:p>
      </dgm:t>
    </dgm:pt>
    <dgm:pt modelId="{1427A937-F844-432A-8B84-DCC005577B84}" type="sibTrans" cxnId="{40BA9DBA-A07B-4872-91AB-AA39E8DE023B}">
      <dgm:prSet/>
      <dgm:spPr/>
      <dgm:t>
        <a:bodyPr/>
        <a:lstStyle/>
        <a:p>
          <a:endParaRPr lang="en-US"/>
        </a:p>
      </dgm:t>
    </dgm:pt>
    <dgm:pt modelId="{409D0502-51BB-4245-9816-B459F738D905}">
      <dgm:prSet/>
      <dgm:spPr/>
      <dgm:t>
        <a:bodyPr/>
        <a:lstStyle/>
        <a:p>
          <a:r>
            <a:rPr lang="en-US" b="1">
              <a:latin typeface="Arial" charset="0"/>
              <a:cs typeface="Times New Roman" charset="0"/>
            </a:rPr>
            <a:t>NOT IN</a:t>
          </a:r>
          <a:endParaRPr lang="en-US" b="1" dirty="0">
            <a:latin typeface="Arial" charset="0"/>
            <a:cs typeface="Times New Roman" charset="0"/>
          </a:endParaRPr>
        </a:p>
      </dgm:t>
    </dgm:pt>
    <dgm:pt modelId="{DA4EDCCD-4C4C-4A3B-A183-BE4FA26CCA31}" type="parTrans" cxnId="{5C1F62CE-107E-49D0-9E9B-A608748F01E4}">
      <dgm:prSet/>
      <dgm:spPr/>
      <dgm:t>
        <a:bodyPr/>
        <a:lstStyle/>
        <a:p>
          <a:endParaRPr lang="en-US"/>
        </a:p>
      </dgm:t>
    </dgm:pt>
    <dgm:pt modelId="{E7E98E7B-035E-4911-8029-225A3A0E5327}" type="sibTrans" cxnId="{5C1F62CE-107E-49D0-9E9B-A608748F01E4}">
      <dgm:prSet/>
      <dgm:spPr/>
      <dgm:t>
        <a:bodyPr/>
        <a:lstStyle/>
        <a:p>
          <a:endParaRPr lang="en-US"/>
        </a:p>
      </dgm:t>
    </dgm:pt>
    <dgm:pt modelId="{F74AA633-2519-45C9-9E52-965372AB4D1A}">
      <dgm:prSet/>
      <dgm:spPr/>
      <dgm:t>
        <a:bodyPr/>
        <a:lstStyle/>
        <a:p>
          <a:r>
            <a:rPr lang="en-US" b="1">
              <a:latin typeface="Arial" charset="0"/>
              <a:cs typeface="Times New Roman" charset="0"/>
            </a:rPr>
            <a:t>ANY</a:t>
          </a:r>
          <a:endParaRPr lang="en-US" b="1" dirty="0">
            <a:latin typeface="Arial" charset="0"/>
            <a:cs typeface="Times New Roman" charset="0"/>
          </a:endParaRPr>
        </a:p>
      </dgm:t>
    </dgm:pt>
    <dgm:pt modelId="{CD2E8202-6879-4133-BD7E-FBB890AE8536}" type="parTrans" cxnId="{447491AA-F1A5-4D23-85A1-29126A522F52}">
      <dgm:prSet/>
      <dgm:spPr/>
      <dgm:t>
        <a:bodyPr/>
        <a:lstStyle/>
        <a:p>
          <a:endParaRPr lang="en-US"/>
        </a:p>
      </dgm:t>
    </dgm:pt>
    <dgm:pt modelId="{A0AC3F44-331E-4A7D-A61B-8F09B17BD429}" type="sibTrans" cxnId="{447491AA-F1A5-4D23-85A1-29126A522F52}">
      <dgm:prSet/>
      <dgm:spPr/>
      <dgm:t>
        <a:bodyPr/>
        <a:lstStyle/>
        <a:p>
          <a:endParaRPr lang="en-US"/>
        </a:p>
      </dgm:t>
    </dgm:pt>
    <dgm:pt modelId="{F8FB5DC2-691E-49D3-92F4-D1B92D4F6114}">
      <dgm:prSet/>
      <dgm:spPr/>
      <dgm:t>
        <a:bodyPr/>
        <a:lstStyle/>
        <a:p>
          <a:r>
            <a:rPr lang="en-US" b="1">
              <a:latin typeface="Arial" charset="0"/>
              <a:cs typeface="Times New Roman" charset="0"/>
            </a:rPr>
            <a:t>ALL</a:t>
          </a:r>
          <a:endParaRPr lang="en-US" dirty="0"/>
        </a:p>
      </dgm:t>
    </dgm:pt>
    <dgm:pt modelId="{27365C33-E41A-4410-923B-652EE76389FA}" type="parTrans" cxnId="{95172204-3954-4EE6-9B47-41AB654367DB}">
      <dgm:prSet/>
      <dgm:spPr/>
      <dgm:t>
        <a:bodyPr/>
        <a:lstStyle/>
        <a:p>
          <a:endParaRPr lang="en-US"/>
        </a:p>
      </dgm:t>
    </dgm:pt>
    <dgm:pt modelId="{02B87416-B0AD-4F08-A898-6EDF101B1D24}" type="sibTrans" cxnId="{95172204-3954-4EE6-9B47-41AB654367DB}">
      <dgm:prSet/>
      <dgm:spPr/>
      <dgm:t>
        <a:bodyPr/>
        <a:lstStyle/>
        <a:p>
          <a:endParaRPr lang="en-US"/>
        </a:p>
      </dgm:t>
    </dgm:pt>
    <dgm:pt modelId="{9E43F6F1-53B1-430D-8462-CC33BFF1BA84}" type="pres">
      <dgm:prSet presAssocID="{93613218-9C2B-4038-A437-BEDAB8C2A4E3}" presName="linear" presStyleCnt="0">
        <dgm:presLayoutVars>
          <dgm:animLvl val="lvl"/>
          <dgm:resizeHandles val="exact"/>
        </dgm:presLayoutVars>
      </dgm:prSet>
      <dgm:spPr/>
    </dgm:pt>
    <dgm:pt modelId="{9C5979B7-D5F2-4FAA-861C-6800E53C9241}" type="pres">
      <dgm:prSet presAssocID="{426833D4-0781-4EFD-9F8D-79E2F019BA3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A7E8898-38C3-4914-96D5-7FC3CB7110D8}" type="pres">
      <dgm:prSet presAssocID="{1427A937-F844-432A-8B84-DCC005577B84}" presName="spacer" presStyleCnt="0"/>
      <dgm:spPr/>
    </dgm:pt>
    <dgm:pt modelId="{A63D237C-3C0F-44EF-97EC-D6C327B01EBE}" type="pres">
      <dgm:prSet presAssocID="{409D0502-51BB-4245-9816-B459F738D9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E162BB-14AB-41F0-B7B9-8E813215D4A1}" type="pres">
      <dgm:prSet presAssocID="{E7E98E7B-035E-4911-8029-225A3A0E5327}" presName="spacer" presStyleCnt="0"/>
      <dgm:spPr/>
    </dgm:pt>
    <dgm:pt modelId="{AD2D6EDA-6F54-4722-96E5-680A7CEF8751}" type="pres">
      <dgm:prSet presAssocID="{F74AA633-2519-45C9-9E52-965372AB4D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D3394AD-C15E-4559-9F2F-887FE7E9C33F}" type="pres">
      <dgm:prSet presAssocID="{A0AC3F44-331E-4A7D-A61B-8F09B17BD429}" presName="spacer" presStyleCnt="0"/>
      <dgm:spPr/>
    </dgm:pt>
    <dgm:pt modelId="{36A8CFAB-6C8F-44F1-BABB-1C742C5034A3}" type="pres">
      <dgm:prSet presAssocID="{F8FB5DC2-691E-49D3-92F4-D1B92D4F61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5172204-3954-4EE6-9B47-41AB654367DB}" srcId="{93613218-9C2B-4038-A437-BEDAB8C2A4E3}" destId="{F8FB5DC2-691E-49D3-92F4-D1B92D4F6114}" srcOrd="3" destOrd="0" parTransId="{27365C33-E41A-4410-923B-652EE76389FA}" sibTransId="{02B87416-B0AD-4F08-A898-6EDF101B1D24}"/>
    <dgm:cxn modelId="{3222C40E-EDB1-43DF-9392-697149A41D2E}" type="presOf" srcId="{426833D4-0781-4EFD-9F8D-79E2F019BA37}" destId="{9C5979B7-D5F2-4FAA-861C-6800E53C9241}" srcOrd="0" destOrd="0" presId="urn:microsoft.com/office/officeart/2005/8/layout/vList2"/>
    <dgm:cxn modelId="{DDD08C3D-1E58-4AE7-A762-1AFEE8AF1ED0}" type="presOf" srcId="{93613218-9C2B-4038-A437-BEDAB8C2A4E3}" destId="{9E43F6F1-53B1-430D-8462-CC33BFF1BA84}" srcOrd="0" destOrd="0" presId="urn:microsoft.com/office/officeart/2005/8/layout/vList2"/>
    <dgm:cxn modelId="{E6A81D7D-3C82-4D36-BAFE-5C16A40E240C}" type="presOf" srcId="{F74AA633-2519-45C9-9E52-965372AB4D1A}" destId="{AD2D6EDA-6F54-4722-96E5-680A7CEF8751}" srcOrd="0" destOrd="0" presId="urn:microsoft.com/office/officeart/2005/8/layout/vList2"/>
    <dgm:cxn modelId="{188844A6-0037-4B9A-AE91-6658666148D2}" type="presOf" srcId="{409D0502-51BB-4245-9816-B459F738D905}" destId="{A63D237C-3C0F-44EF-97EC-D6C327B01EBE}" srcOrd="0" destOrd="0" presId="urn:microsoft.com/office/officeart/2005/8/layout/vList2"/>
    <dgm:cxn modelId="{447491AA-F1A5-4D23-85A1-29126A522F52}" srcId="{93613218-9C2B-4038-A437-BEDAB8C2A4E3}" destId="{F74AA633-2519-45C9-9E52-965372AB4D1A}" srcOrd="2" destOrd="0" parTransId="{CD2E8202-6879-4133-BD7E-FBB890AE8536}" sibTransId="{A0AC3F44-331E-4A7D-A61B-8F09B17BD429}"/>
    <dgm:cxn modelId="{AB97A0B6-81A0-4616-A32E-897C9CABBD80}" type="presOf" srcId="{F8FB5DC2-691E-49D3-92F4-D1B92D4F6114}" destId="{36A8CFAB-6C8F-44F1-BABB-1C742C5034A3}" srcOrd="0" destOrd="0" presId="urn:microsoft.com/office/officeart/2005/8/layout/vList2"/>
    <dgm:cxn modelId="{40BA9DBA-A07B-4872-91AB-AA39E8DE023B}" srcId="{93613218-9C2B-4038-A437-BEDAB8C2A4E3}" destId="{426833D4-0781-4EFD-9F8D-79E2F019BA37}" srcOrd="0" destOrd="0" parTransId="{67BB5C3B-7B41-4FF3-9547-866FEFAD8488}" sibTransId="{1427A937-F844-432A-8B84-DCC005577B84}"/>
    <dgm:cxn modelId="{5C1F62CE-107E-49D0-9E9B-A608748F01E4}" srcId="{93613218-9C2B-4038-A437-BEDAB8C2A4E3}" destId="{409D0502-51BB-4245-9816-B459F738D905}" srcOrd="1" destOrd="0" parTransId="{DA4EDCCD-4C4C-4A3B-A183-BE4FA26CCA31}" sibTransId="{E7E98E7B-035E-4911-8029-225A3A0E5327}"/>
    <dgm:cxn modelId="{0BF3B3CE-1221-4665-BE48-A9FFB2822CE7}" type="presParOf" srcId="{9E43F6F1-53B1-430D-8462-CC33BFF1BA84}" destId="{9C5979B7-D5F2-4FAA-861C-6800E53C9241}" srcOrd="0" destOrd="0" presId="urn:microsoft.com/office/officeart/2005/8/layout/vList2"/>
    <dgm:cxn modelId="{1F13EB76-C7D7-4806-8E87-6701825914DB}" type="presParOf" srcId="{9E43F6F1-53B1-430D-8462-CC33BFF1BA84}" destId="{1A7E8898-38C3-4914-96D5-7FC3CB7110D8}" srcOrd="1" destOrd="0" presId="urn:microsoft.com/office/officeart/2005/8/layout/vList2"/>
    <dgm:cxn modelId="{8625153A-59C8-4A1D-9F2F-B3ED2567F821}" type="presParOf" srcId="{9E43F6F1-53B1-430D-8462-CC33BFF1BA84}" destId="{A63D237C-3C0F-44EF-97EC-D6C327B01EBE}" srcOrd="2" destOrd="0" presId="urn:microsoft.com/office/officeart/2005/8/layout/vList2"/>
    <dgm:cxn modelId="{8F40CA72-550F-4311-A741-373047CB23E2}" type="presParOf" srcId="{9E43F6F1-53B1-430D-8462-CC33BFF1BA84}" destId="{ADE162BB-14AB-41F0-B7B9-8E813215D4A1}" srcOrd="3" destOrd="0" presId="urn:microsoft.com/office/officeart/2005/8/layout/vList2"/>
    <dgm:cxn modelId="{16780E22-8654-4141-B34A-72F6F815D0EF}" type="presParOf" srcId="{9E43F6F1-53B1-430D-8462-CC33BFF1BA84}" destId="{AD2D6EDA-6F54-4722-96E5-680A7CEF8751}" srcOrd="4" destOrd="0" presId="urn:microsoft.com/office/officeart/2005/8/layout/vList2"/>
    <dgm:cxn modelId="{13A100E1-6ED4-47AE-AF99-C2209277D0A3}" type="presParOf" srcId="{9E43F6F1-53B1-430D-8462-CC33BFF1BA84}" destId="{5D3394AD-C15E-4559-9F2F-887FE7E9C33F}" srcOrd="5" destOrd="0" presId="urn:microsoft.com/office/officeart/2005/8/layout/vList2"/>
    <dgm:cxn modelId="{996D29E0-2706-4EE2-82A5-983A96A89EBA}" type="presParOf" srcId="{9E43F6F1-53B1-430D-8462-CC33BFF1BA84}" destId="{36A8CFAB-6C8F-44F1-BABB-1C742C5034A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E54FB2-4479-4229-A1D1-0ECF19CD2A4E}">
      <dsp:nvSpPr>
        <dsp:cNvPr id="0" name=""/>
        <dsp:cNvSpPr/>
      </dsp:nvSpPr>
      <dsp:spPr>
        <a:xfrm>
          <a:off x="0" y="39456"/>
          <a:ext cx="6423069" cy="69556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After SELECT</a:t>
          </a:r>
        </a:p>
      </dsp:txBody>
      <dsp:txXfrm>
        <a:off x="33955" y="73411"/>
        <a:ext cx="6355159" cy="627655"/>
      </dsp:txXfrm>
    </dsp:sp>
    <dsp:sp modelId="{89A7FEEA-20F4-4526-9B7C-45458E03D177}">
      <dsp:nvSpPr>
        <dsp:cNvPr id="0" name=""/>
        <dsp:cNvSpPr/>
      </dsp:nvSpPr>
      <dsp:spPr>
        <a:xfrm>
          <a:off x="0" y="818541"/>
          <a:ext cx="6423069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After FROM</a:t>
          </a:r>
        </a:p>
      </dsp:txBody>
      <dsp:txXfrm>
        <a:off x="33955" y="852496"/>
        <a:ext cx="6355159" cy="627655"/>
      </dsp:txXfrm>
    </dsp:sp>
    <dsp:sp modelId="{902E8806-E1EF-4BCB-8858-649CC0369454}">
      <dsp:nvSpPr>
        <dsp:cNvPr id="0" name=""/>
        <dsp:cNvSpPr/>
      </dsp:nvSpPr>
      <dsp:spPr>
        <a:xfrm>
          <a:off x="0" y="1597626"/>
          <a:ext cx="6423069" cy="69556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Condition of WHERE</a:t>
          </a:r>
        </a:p>
      </dsp:txBody>
      <dsp:txXfrm>
        <a:off x="33955" y="1631581"/>
        <a:ext cx="6355159" cy="627655"/>
      </dsp:txXfrm>
    </dsp:sp>
    <dsp:sp modelId="{2099D683-6AEC-49DA-AF15-1A2E1DB1469B}">
      <dsp:nvSpPr>
        <dsp:cNvPr id="0" name=""/>
        <dsp:cNvSpPr/>
      </dsp:nvSpPr>
      <dsp:spPr>
        <a:xfrm>
          <a:off x="0" y="2376711"/>
          <a:ext cx="6423069" cy="69556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Condition of HAVING</a:t>
          </a:r>
        </a:p>
      </dsp:txBody>
      <dsp:txXfrm>
        <a:off x="33955" y="2410666"/>
        <a:ext cx="6355159" cy="6276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979B7-D5F2-4FAA-861C-6800E53C9241}">
      <dsp:nvSpPr>
        <dsp:cNvPr id="0" name=""/>
        <dsp:cNvSpPr/>
      </dsp:nvSpPr>
      <dsp:spPr>
        <a:xfrm>
          <a:off x="0" y="5622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rial" charset="0"/>
              <a:cs typeface="Times New Roman" charset="0"/>
            </a:rPr>
            <a:t>=	equal to</a:t>
          </a:r>
          <a:endParaRPr lang="en-US" sz="2200" kern="1200"/>
        </a:p>
      </dsp:txBody>
      <dsp:txXfrm>
        <a:off x="25759" y="81987"/>
        <a:ext cx="5630109" cy="476152"/>
      </dsp:txXfrm>
    </dsp:sp>
    <dsp:sp modelId="{C9196925-A818-4801-B2E8-B8251B957347}">
      <dsp:nvSpPr>
        <dsp:cNvPr id="0" name=""/>
        <dsp:cNvSpPr/>
      </dsp:nvSpPr>
      <dsp:spPr>
        <a:xfrm>
          <a:off x="0" y="64725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" charset="0"/>
              <a:cs typeface="Times New Roman" charset="0"/>
            </a:rPr>
            <a:t>&gt;	greater than</a:t>
          </a:r>
        </a:p>
      </dsp:txBody>
      <dsp:txXfrm>
        <a:off x="25759" y="673017"/>
        <a:ext cx="5630109" cy="476152"/>
      </dsp:txXfrm>
    </dsp:sp>
    <dsp:sp modelId="{984F2410-553A-4D5C-B830-9713A38AE8B3}">
      <dsp:nvSpPr>
        <dsp:cNvPr id="0" name=""/>
        <dsp:cNvSpPr/>
      </dsp:nvSpPr>
      <dsp:spPr>
        <a:xfrm>
          <a:off x="0" y="123828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" charset="0"/>
              <a:cs typeface="Times New Roman" charset="0"/>
            </a:rPr>
            <a:t>&gt;=	greater than or equal to</a:t>
          </a:r>
        </a:p>
      </dsp:txBody>
      <dsp:txXfrm>
        <a:off x="25759" y="1264047"/>
        <a:ext cx="5630109" cy="476152"/>
      </dsp:txXfrm>
    </dsp:sp>
    <dsp:sp modelId="{685ADCA8-F610-4C6D-ACF6-22B3CC41338D}">
      <dsp:nvSpPr>
        <dsp:cNvPr id="0" name=""/>
        <dsp:cNvSpPr/>
      </dsp:nvSpPr>
      <dsp:spPr>
        <a:xfrm>
          <a:off x="0" y="182931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" charset="0"/>
              <a:cs typeface="Times New Roman" charset="0"/>
            </a:rPr>
            <a:t>&lt;	less than</a:t>
          </a:r>
        </a:p>
      </dsp:txBody>
      <dsp:txXfrm>
        <a:off x="25759" y="1855077"/>
        <a:ext cx="5630109" cy="476152"/>
      </dsp:txXfrm>
    </dsp:sp>
    <dsp:sp modelId="{69AA8671-6293-4FBC-8E0A-0FD121912D1F}">
      <dsp:nvSpPr>
        <dsp:cNvPr id="0" name=""/>
        <dsp:cNvSpPr/>
      </dsp:nvSpPr>
      <dsp:spPr>
        <a:xfrm>
          <a:off x="0" y="242034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>
              <a:latin typeface="Arial" charset="0"/>
              <a:cs typeface="Times New Roman" charset="0"/>
            </a:rPr>
            <a:t>&lt;=	less than or equal to</a:t>
          </a:r>
          <a:endParaRPr lang="en-US" sz="2200" b="1" kern="1200" dirty="0">
            <a:latin typeface="Arial" charset="0"/>
            <a:cs typeface="Times New Roman" charset="0"/>
          </a:endParaRPr>
        </a:p>
      </dsp:txBody>
      <dsp:txXfrm>
        <a:off x="25759" y="2446107"/>
        <a:ext cx="5630109" cy="476152"/>
      </dsp:txXfrm>
    </dsp:sp>
    <dsp:sp modelId="{37A1B07B-BA1F-4C89-A3C1-E66713F8EEE7}">
      <dsp:nvSpPr>
        <dsp:cNvPr id="0" name=""/>
        <dsp:cNvSpPr/>
      </dsp:nvSpPr>
      <dsp:spPr>
        <a:xfrm>
          <a:off x="0" y="3011378"/>
          <a:ext cx="5681627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Arial" charset="0"/>
              <a:cs typeface="Times New Roman" charset="0"/>
            </a:rPr>
            <a:t>&lt;&gt;	not equal to</a:t>
          </a:r>
          <a:endParaRPr lang="en-US" sz="2200" kern="1200" dirty="0"/>
        </a:p>
      </dsp:txBody>
      <dsp:txXfrm>
        <a:off x="25759" y="3037137"/>
        <a:ext cx="5630109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979B7-D5F2-4FAA-861C-6800E53C9241}">
      <dsp:nvSpPr>
        <dsp:cNvPr id="0" name=""/>
        <dsp:cNvSpPr/>
      </dsp:nvSpPr>
      <dsp:spPr>
        <a:xfrm>
          <a:off x="0" y="35620"/>
          <a:ext cx="50229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>
              <a:latin typeface="Arial" charset="0"/>
              <a:cs typeface="Times New Roman" charset="0"/>
            </a:rPr>
            <a:t>IN</a:t>
          </a:r>
          <a:endParaRPr lang="en-US" sz="2500" kern="1200" dirty="0"/>
        </a:p>
      </dsp:txBody>
      <dsp:txXfrm>
        <a:off x="29271" y="64891"/>
        <a:ext cx="4964401" cy="541083"/>
      </dsp:txXfrm>
    </dsp:sp>
    <dsp:sp modelId="{A63D237C-3C0F-44EF-97EC-D6C327B01EBE}">
      <dsp:nvSpPr>
        <dsp:cNvPr id="0" name=""/>
        <dsp:cNvSpPr/>
      </dsp:nvSpPr>
      <dsp:spPr>
        <a:xfrm>
          <a:off x="0" y="707245"/>
          <a:ext cx="50229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Arial" charset="0"/>
              <a:cs typeface="Times New Roman" charset="0"/>
            </a:rPr>
            <a:t>NOT IN</a:t>
          </a:r>
          <a:endParaRPr lang="en-US" sz="2500" b="1" kern="1200" dirty="0">
            <a:latin typeface="Arial" charset="0"/>
            <a:cs typeface="Times New Roman" charset="0"/>
          </a:endParaRPr>
        </a:p>
      </dsp:txBody>
      <dsp:txXfrm>
        <a:off x="29271" y="736516"/>
        <a:ext cx="4964401" cy="541083"/>
      </dsp:txXfrm>
    </dsp:sp>
    <dsp:sp modelId="{AD2D6EDA-6F54-4722-96E5-680A7CEF8751}">
      <dsp:nvSpPr>
        <dsp:cNvPr id="0" name=""/>
        <dsp:cNvSpPr/>
      </dsp:nvSpPr>
      <dsp:spPr>
        <a:xfrm>
          <a:off x="0" y="1378870"/>
          <a:ext cx="50229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Arial" charset="0"/>
              <a:cs typeface="Times New Roman" charset="0"/>
            </a:rPr>
            <a:t>ANY</a:t>
          </a:r>
          <a:endParaRPr lang="en-US" sz="2500" b="1" kern="1200" dirty="0">
            <a:latin typeface="Arial" charset="0"/>
            <a:cs typeface="Times New Roman" charset="0"/>
          </a:endParaRPr>
        </a:p>
      </dsp:txBody>
      <dsp:txXfrm>
        <a:off x="29271" y="1408141"/>
        <a:ext cx="4964401" cy="541083"/>
      </dsp:txXfrm>
    </dsp:sp>
    <dsp:sp modelId="{36A8CFAB-6C8F-44F1-BABB-1C742C5034A3}">
      <dsp:nvSpPr>
        <dsp:cNvPr id="0" name=""/>
        <dsp:cNvSpPr/>
      </dsp:nvSpPr>
      <dsp:spPr>
        <a:xfrm>
          <a:off x="0" y="2050495"/>
          <a:ext cx="5022943" cy="5996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Arial" charset="0"/>
              <a:cs typeface="Times New Roman" charset="0"/>
            </a:rPr>
            <a:t>ALL</a:t>
          </a:r>
          <a:endParaRPr lang="en-US" sz="2500" kern="1200" dirty="0"/>
        </a:p>
      </dsp:txBody>
      <dsp:txXfrm>
        <a:off x="29271" y="2079766"/>
        <a:ext cx="4964401" cy="54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62E89-83A5-ED48-A86D-E2B4FD64900A}" type="datetimeFigureOut">
              <a:rPr lang="en-US" smtClean="0"/>
              <a:t>10/29/2023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6401F-7FD9-2E42-B6B3-AC078FC198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32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56401F-7FD9-2E42-B6B3-AC078FC198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8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95414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881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6956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13DF62-42C2-4AD6-B410-DE10678E6A6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83A32B-226C-47F7-819E-6C4E010EAC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516913"/>
            <a:ext cx="7514141" cy="27432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BF59C-219B-480C-9792-6C4024394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4838" y="4649053"/>
            <a:ext cx="10977562" cy="916722"/>
          </a:xfrm>
        </p:spPr>
        <p:txBody>
          <a:bodyPr anchor="ctr">
            <a:normAutofit/>
          </a:bodyPr>
          <a:lstStyle>
            <a:lvl1pPr marL="0" indent="0" algn="ctr">
              <a:buNone/>
              <a:defRPr sz="4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SELAMAT DATANG</a:t>
            </a:r>
            <a:endParaRPr lang="id-ID"/>
          </a:p>
        </p:txBody>
      </p:sp>
      <p:pic>
        <p:nvPicPr>
          <p:cNvPr id="4" name="Picture 3" descr="A picture containing plate&#10;&#10;Description automatically generated">
            <a:extLst>
              <a:ext uri="{FF2B5EF4-FFF2-40B4-BE49-F238E27FC236}">
                <a16:creationId xmlns:a16="http://schemas.microsoft.com/office/drawing/2014/main" id="{9ECF272B-410A-B741-8766-79D5B337637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139" y="851127"/>
            <a:ext cx="3362960" cy="336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68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183FE01A-C16D-4304-BBF8-91AC23E2ABF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4757" y="1257300"/>
            <a:ext cx="4813993" cy="461803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6ACC91-B1A9-4CAC-9153-FF53B805C35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37F6413B-756A-4D9A-ADF9-6BF04A13A4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3DE4872E-54F1-40DE-B75B-2271A2086E8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86729E-43AE-4D1D-BDAD-62CCA61A9B5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A3D372-B362-4ED7-B017-939AD0992E6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B3883A5-FFBF-474F-B2DF-2FF25162B61F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4" name="TextBox 2">
            <a:extLst>
              <a:ext uri="{FF2B5EF4-FFF2-40B4-BE49-F238E27FC236}">
                <a16:creationId xmlns:a16="http://schemas.microsoft.com/office/drawing/2014/main" id="{4DE48A80-06D7-42A8-A378-36CE964F4407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34E3E9-69A6-4EA3-9233-64F614A013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AFBC8D6-43AE-4A53-98E4-C58720AC51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8677" y="1566263"/>
            <a:ext cx="6298566" cy="1925801"/>
          </a:xfrm>
        </p:spPr>
        <p:txBody>
          <a:bodyPr>
            <a:noAutofit/>
          </a:bodyPr>
          <a:lstStyle>
            <a:lvl1pPr>
              <a:defRPr sz="7200">
                <a:latin typeface="Raleway ExtraBold" pitchFamily="2" charset="0"/>
              </a:defRPr>
            </a:lvl1pPr>
          </a:lstStyle>
          <a:p>
            <a:r>
              <a:rPr lang="en-US"/>
              <a:t>JUDUL PRESENTASI</a:t>
            </a:r>
            <a:endParaRPr lang="id-ID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C5EB8913-A408-44C6-BFC1-E30D26A4EE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67984" y="4950373"/>
            <a:ext cx="6298566" cy="502671"/>
          </a:xfrm>
        </p:spPr>
        <p:txBody>
          <a:bodyPr anchor="b">
            <a:noAutofit/>
          </a:bodyPr>
          <a:lstStyle>
            <a:lvl1pPr marL="0" indent="0">
              <a:buNone/>
              <a:defRPr sz="2800"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40AC4B1E-AE62-4B19-A3F6-4336FFE0B0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67984" y="5453044"/>
            <a:ext cx="6298566" cy="422293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Nama Dosen</a:t>
            </a:r>
            <a:endParaRPr lang="id-ID"/>
          </a:p>
        </p:txBody>
      </p:sp>
      <p:pic>
        <p:nvPicPr>
          <p:cNvPr id="5" name="Picture 4" descr="A picture containing plate&#10;&#10;Description automatically generated">
            <a:extLst>
              <a:ext uri="{FF2B5EF4-FFF2-40B4-BE49-F238E27FC236}">
                <a16:creationId xmlns:a16="http://schemas.microsoft.com/office/drawing/2014/main" id="{67DB4BB1-1433-FD43-A5FA-705BCEB7F1E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BBF557-8A34-8848-B089-43AB7ACF01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0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FBC8CD-5786-4200-A2F1-6647A74E3DD9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60A0DAF7-09A3-4E40-B784-CF8B92B2C3F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7A59D1-051B-4DEE-8C9B-99CD8BC843E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6ACA709-66E1-442C-A08C-F47871E5A9E1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1676015-818A-413F-AC3A-1570D7595163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3A59C25F-E193-4077-99C0-7259407947CE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3926642-18A1-4798-99E2-BA4A39C5A1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226077"/>
            <a:ext cx="3699335" cy="13508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419926F-09FA-4C6E-AF0D-4D9433F9858B}"/>
              </a:ext>
            </a:extLst>
          </p:cNvPr>
          <p:cNvSpPr/>
          <p:nvPr userDrawn="1"/>
        </p:nvSpPr>
        <p:spPr>
          <a:xfrm>
            <a:off x="0" y="2323334"/>
            <a:ext cx="343481" cy="965965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1744C98C-F545-4365-B7DE-F7B87D1496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2193448"/>
            <a:ext cx="3951427" cy="1235552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</a:t>
            </a:r>
            <a:br>
              <a:rPr lang="en-US"/>
            </a:br>
            <a:r>
              <a:rPr lang="en-US"/>
              <a:t>HALAMAN</a:t>
            </a:r>
            <a:endParaRPr lang="id-ID"/>
          </a:p>
        </p:txBody>
      </p:sp>
      <p:sp>
        <p:nvSpPr>
          <p:cNvPr id="25" name="Content Placeholder 25">
            <a:extLst>
              <a:ext uri="{FF2B5EF4-FFF2-40B4-BE49-F238E27FC236}">
                <a16:creationId xmlns:a16="http://schemas.microsoft.com/office/drawing/2014/main" id="{C7AC78EC-71FC-4A1B-B53D-E3AE8BDBD94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27418" y="273603"/>
            <a:ext cx="7224654" cy="5901772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137C646-CE52-3348-924B-75F64F8DA2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B73139B-D1BA-954F-9DD6-B5B5052FE02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E63709-491B-DD4D-B889-7F993C34E16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600A96-FA4E-4D30-8FBE-90C251ADF286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7B8EC49-CEC1-4253-A789-503481FE5E8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B37D76-22ED-4168-A7B0-A5BB4A2CBE2C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1C9FC8-8498-49D6-B3FA-72F3D589D6FF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3A0278F-B028-45A4-9A1E-C10DF7135B92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DFDBC0FF-0356-472A-988C-C51707B739E0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8F4950-D4BA-4195-9E87-F2E2D85F7D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F521131-A440-4CC3-9DA3-FC83AEDA7AD2}"/>
              </a:ext>
            </a:extLst>
          </p:cNvPr>
          <p:cNvSpPr/>
          <p:nvPr userDrawn="1"/>
        </p:nvSpPr>
        <p:spPr>
          <a:xfrm>
            <a:off x="0" y="1477240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4">
            <a:extLst>
              <a:ext uri="{FF2B5EF4-FFF2-40B4-BE49-F238E27FC236}">
                <a16:creationId xmlns:a16="http://schemas.microsoft.com/office/drawing/2014/main" id="{72F278A6-78AC-421A-94F2-AA40D46AF8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928" y="1262435"/>
            <a:ext cx="11578802" cy="796948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>
              <a:defRPr lang="id-ID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F704D2C1-6B1B-4A23-B687-144684060B5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39725" y="2238375"/>
            <a:ext cx="11579005" cy="3937000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D85FFCFC-F014-CA4E-8A85-8F195167F3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4F219B24-AFA1-3C4D-9EFA-710E46C455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246678-AD75-B54D-BA22-69EE1107C5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7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grass, track, light, lit&#10;&#10;Description automatically generated">
            <a:extLst>
              <a:ext uri="{FF2B5EF4-FFF2-40B4-BE49-F238E27FC236}">
                <a16:creationId xmlns:a16="http://schemas.microsoft.com/office/drawing/2014/main" id="{FB3DC51D-B9E1-474D-ABE6-7C809DCB83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98952"/>
            <a:ext cx="12192000" cy="52292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562939-D568-438F-9A69-173ACCFD910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8930" y="6487389"/>
            <a:ext cx="7514141" cy="2743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E7052FC-4AE2-4999-B723-18750F3E49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9011" y="5075952"/>
            <a:ext cx="6313977" cy="937266"/>
          </a:xfrm>
          <a:solidFill>
            <a:srgbClr val="F5AA2D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id-ID" sz="36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- TERIMA KASIH -</a:t>
            </a:r>
            <a:endParaRPr lang="id-ID"/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6257542-48D7-274A-9F91-C944EEC243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14" name="Picture 13" descr="A picture containing plate&#10;&#10;Description automatically generated">
            <a:extLst>
              <a:ext uri="{FF2B5EF4-FFF2-40B4-BE49-F238E27FC236}">
                <a16:creationId xmlns:a16="http://schemas.microsoft.com/office/drawing/2014/main" id="{E79DBA76-9E10-DE45-B7EB-88C6B5EB03B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C2A4B1A-8D79-C54D-ADB2-41E3C9AD72B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D4D8C0-14DA-438F-AD8A-1FB3E00D61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7750"/>
            <a:ext cx="12192000" cy="5383158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E97165-C076-471D-9B90-249A341D6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DDCAA-521A-4B07-BDF0-1B6556DDA9A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2">
            <a:extLst>
              <a:ext uri="{FF2B5EF4-FFF2-40B4-BE49-F238E27FC236}">
                <a16:creationId xmlns:a16="http://schemas.microsoft.com/office/drawing/2014/main" id="{3BA97899-7B96-49E8-8B4A-3E676448073E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5D3845-4B04-485C-B64A-5085EC54322E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C382E03-D424-48ED-AC00-9D48009F5899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096AF0-314D-49EC-B4BE-4B8D59FD6501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6" name="TextBox 2">
            <a:extLst>
              <a:ext uri="{FF2B5EF4-FFF2-40B4-BE49-F238E27FC236}">
                <a16:creationId xmlns:a16="http://schemas.microsoft.com/office/drawing/2014/main" id="{BFB58B8E-6567-415A-B0A6-2A096D428D9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55DA8480-5D0C-43F6-A272-A194DAA40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1435" y="4017702"/>
            <a:ext cx="9215474" cy="1207785"/>
          </a:xfrm>
          <a:solidFill>
            <a:srgbClr val="F5AA2D"/>
          </a:solidFill>
        </p:spPr>
        <p:txBody>
          <a:bodyPr vert="horz" lIns="91440" tIns="45720" rIns="91440" bIns="45720" rtlCol="0" anchor="b">
            <a:normAutofit/>
          </a:bodyPr>
          <a:lstStyle>
            <a:lvl1pPr>
              <a:defRPr lang="id-ID" sz="7200" b="1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 algn="ctr"/>
            <a:r>
              <a:rPr lang="en-US"/>
              <a:t>JUDUL PRESENTASI</a:t>
            </a:r>
            <a:endParaRPr lang="id-ID"/>
          </a:p>
        </p:txBody>
      </p:sp>
      <p:sp>
        <p:nvSpPr>
          <p:cNvPr id="27" name="Text Placeholder 32">
            <a:extLst>
              <a:ext uri="{FF2B5EF4-FFF2-40B4-BE49-F238E27FC236}">
                <a16:creationId xmlns:a16="http://schemas.microsoft.com/office/drawing/2014/main" id="{2586B868-D2C7-4AE1-BEED-AB4E63B705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6717" y="5425696"/>
            <a:ext cx="6298566" cy="502671"/>
          </a:xfrm>
        </p:spPr>
        <p:txBody>
          <a:bodyPr anchor="b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Raleway ExtraBold" pitchFamily="2" charset="0"/>
              </a:defRPr>
            </a:lvl1pPr>
          </a:lstStyle>
          <a:p>
            <a:pPr lvl="0"/>
            <a:r>
              <a:rPr lang="en-US"/>
              <a:t>Mata Kuliah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61AE3649-90B8-4B35-8C53-152DF188A3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6717" y="5865303"/>
            <a:ext cx="6298566" cy="426110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Raleway" panose="020B0503030101060003" pitchFamily="34" charset="0"/>
              </a:defRPr>
            </a:lvl1pPr>
          </a:lstStyle>
          <a:p>
            <a:pPr lvl="0"/>
            <a:r>
              <a:rPr lang="en-US"/>
              <a:t>Nama Dosen</a:t>
            </a:r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5D79180-B425-8946-BBE7-F6D7C6421F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588B406-C3F3-5243-AFB6-E286918488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560BAB-EBAD-1E45-929B-CA3A5C5AF5A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41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build="p">
        <p:tmplLst>
          <p:tmpl lvl="1">
            <p:tnLst>
              <p:par>
                <p:cTn presetID="22" presetClass="entr" presetSubtype="1" fill="hold" nodeType="after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1" fill="hold" nodeType="withEffect" nodePh="1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DA4087B9-EE8C-4C93-87BF-5774A660B26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97550" y="0"/>
            <a:ext cx="5880468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57EB2A-34B9-4B38-8CE6-56F6912ACA7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2">
            <a:extLst>
              <a:ext uri="{FF2B5EF4-FFF2-40B4-BE49-F238E27FC236}">
                <a16:creationId xmlns:a16="http://schemas.microsoft.com/office/drawing/2014/main" id="{D9B877EF-E45D-46C1-A912-F477A2BE22D1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FC10E8-2F8E-4A96-B4C0-024EB3DBB918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F9F45BB-E4B3-4809-99B8-E8D32A05F863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33CA3C-7C69-437F-81DF-E6269C0F76E4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ED0FC1F-71B8-4C4F-87DA-5775FE4139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7703" y="3050945"/>
            <a:ext cx="3699335" cy="1350807"/>
          </a:xfrm>
          <a:prstGeom prst="rect">
            <a:avLst/>
          </a:prstGeom>
        </p:spPr>
      </p:pic>
      <p:sp>
        <p:nvSpPr>
          <p:cNvPr id="18" name="TextBox 2">
            <a:extLst>
              <a:ext uri="{FF2B5EF4-FFF2-40B4-BE49-F238E27FC236}">
                <a16:creationId xmlns:a16="http://schemas.microsoft.com/office/drawing/2014/main" id="{30226E9B-7897-4A32-A7F4-893BCDAC5AB1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8" name="Title 24">
            <a:extLst>
              <a:ext uri="{FF2B5EF4-FFF2-40B4-BE49-F238E27FC236}">
                <a16:creationId xmlns:a16="http://schemas.microsoft.com/office/drawing/2014/main" id="{E5E7323F-C0E9-4E08-BA0F-687027D3AA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48" y="1094088"/>
            <a:ext cx="5438302" cy="2181723"/>
          </a:xfrm>
        </p:spPr>
        <p:txBody>
          <a:bodyPr anchor="b">
            <a:noAutofit/>
          </a:bodyPr>
          <a:lstStyle>
            <a:lvl1pPr>
              <a:defRPr sz="5400">
                <a:latin typeface="Raleway ExtraBold" pitchFamily="2" charset="0"/>
              </a:defRPr>
            </a:lvl1pPr>
          </a:lstStyle>
          <a:p>
            <a:r>
              <a:rPr lang="en-US"/>
              <a:t>SUB JUDUL PRESENTASI</a:t>
            </a:r>
            <a:endParaRPr lang="id-ID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81F815-62AC-4582-B439-1B726F608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2899" y="3957638"/>
            <a:ext cx="5090665" cy="866775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B876F57A-3A3C-6342-A031-FEAC7029C5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69403CA0-03CC-2749-BC04-851E11224F4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3F6CCAFE-B294-A34D-858A-0801B1A3A2C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0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4D5143-DB6D-423C-AF02-BF50351132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117600"/>
            <a:ext cx="12192000" cy="358775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25291-E70B-4DA6-9263-504984549A60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F739B29-CCCF-48CA-A099-1C471103FB03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E7B1756-55AE-4D7F-9DF6-D312A7BE59F2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F704114-5E05-4B41-9636-08B76418469B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4FAD21F-6694-4C1B-9D8E-5521A808A3B5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EEFBEB6-1437-4BAD-BEDB-286D9747889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954" y="-663866"/>
            <a:ext cx="6746944" cy="2463637"/>
          </a:xfrm>
          <a:prstGeom prst="rect">
            <a:avLst/>
          </a:prstGeom>
        </p:spPr>
      </p:pic>
      <p:sp>
        <p:nvSpPr>
          <p:cNvPr id="17" name="TextBox 2">
            <a:extLst>
              <a:ext uri="{FF2B5EF4-FFF2-40B4-BE49-F238E27FC236}">
                <a16:creationId xmlns:a16="http://schemas.microsoft.com/office/drawing/2014/main" id="{3B649384-3EA3-4DA9-BB72-5B8B72B15172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FF085595-F523-4E31-B402-D53CB5F09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98" y="4885438"/>
            <a:ext cx="8971030" cy="1351475"/>
          </a:xfrm>
        </p:spPr>
        <p:txBody>
          <a:bodyPr anchor="b">
            <a:noAutofit/>
          </a:bodyPr>
          <a:lstStyle>
            <a:lvl1pPr>
              <a:defRPr sz="4400">
                <a:latin typeface="Raleway ExtraBold" pitchFamily="2" charset="0"/>
              </a:defRPr>
            </a:lvl1pPr>
          </a:lstStyle>
          <a:p>
            <a:r>
              <a:rPr lang="en-US"/>
              <a:t>SUB JUDUL</a:t>
            </a:r>
            <a:br>
              <a:rPr lang="en-US"/>
            </a:br>
            <a:r>
              <a:rPr lang="en-US"/>
              <a:t>PRESENTASI</a:t>
            </a:r>
            <a:endParaRPr lang="id-ID"/>
          </a:p>
        </p:txBody>
      </p:sp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F38C3A68-0646-48B8-9716-A7D3DD9A60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36750" y="5024665"/>
            <a:ext cx="2605253" cy="1092356"/>
          </a:xfr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latin typeface="Raleway" panose="020B0503030101060003" pitchFamily="34" charset="0"/>
              </a:defRPr>
            </a:lvl1pPr>
            <a:lvl2pPr>
              <a:defRPr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>
                <a:latin typeface="Raleway" panose="020B0503030101060003" pitchFamily="34" charset="0"/>
              </a:defRPr>
            </a:lvl4pPr>
            <a:lvl5pPr>
              <a:defRPr>
                <a:latin typeface="Raleway" panose="020B05030301010600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Teks </a:t>
            </a:r>
            <a:r>
              <a:rPr lang="en-US" err="1"/>
              <a:t>deskripsi</a:t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br>
              <a:rPr lang="en-US"/>
            </a:br>
            <a:r>
              <a:rPr lang="en-US"/>
              <a:t>Teks </a:t>
            </a:r>
            <a:r>
              <a:rPr lang="en-US" err="1"/>
              <a:t>deskripsi</a:t>
            </a:r>
            <a:endParaRPr lang="id-ID"/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21085013-70E1-8C4F-929C-E9949CBEF9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2" name="Picture 21" descr="A picture containing plate&#10;&#10;Description automatically generated">
            <a:extLst>
              <a:ext uri="{FF2B5EF4-FFF2-40B4-BE49-F238E27FC236}">
                <a16:creationId xmlns:a16="http://schemas.microsoft.com/office/drawing/2014/main" id="{028A8B7A-4221-4144-9EA2-AE2641BFE1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054B14-75E5-A644-AAE7-AC4E5A66EB2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7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02213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325EED-B7D0-48D5-8FB9-18767AD87B47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410C2B4-5EE9-4999-85E7-E3DB9ECDEDFF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7D3611-A30C-40D2-A1B4-A9BB021BA96D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E5A2B1-77B7-4249-895C-82BF0DE69952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0B80ED-0DFD-40BD-87E8-098258BE3C6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2" name="TextBox 2">
            <a:extLst>
              <a:ext uri="{FF2B5EF4-FFF2-40B4-BE49-F238E27FC236}">
                <a16:creationId xmlns:a16="http://schemas.microsoft.com/office/drawing/2014/main" id="{517187E2-C86F-4CFF-A219-B50C36961A5A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473E0B-B975-4BA5-86E2-D7E56977A377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24">
            <a:extLst>
              <a:ext uri="{FF2B5EF4-FFF2-40B4-BE49-F238E27FC236}">
                <a16:creationId xmlns:a16="http://schemas.microsoft.com/office/drawing/2014/main" id="{9F2BD308-4E0A-456D-88C1-48FC186D18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4" name="Content Placeholder 25">
            <a:extLst>
              <a:ext uri="{FF2B5EF4-FFF2-40B4-BE49-F238E27FC236}">
                <a16:creationId xmlns:a16="http://schemas.microsoft.com/office/drawing/2014/main" id="{9D930B1D-5F17-4549-9275-698BF021070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1217611"/>
            <a:ext cx="11483795" cy="4957763"/>
          </a:xfrm>
        </p:spPr>
        <p:txBody>
          <a:bodyPr/>
          <a:lstStyle>
            <a:lvl1pPr>
              <a:defRPr>
                <a:latin typeface="Raleway" panose="020B0503030101060003" pitchFamily="34" charset="0"/>
              </a:defRPr>
            </a:lvl1pPr>
            <a:lvl2pPr>
              <a:defRPr baseline="0">
                <a:latin typeface="Raleway" panose="020B0503030101060003" pitchFamily="34" charset="0"/>
              </a:defRPr>
            </a:lvl2pPr>
            <a:lvl3pPr>
              <a:defRPr>
                <a:latin typeface="Raleway" panose="020B0503030101060003" pitchFamily="34" charset="0"/>
              </a:defRPr>
            </a:lvl3pPr>
            <a:lvl4pPr>
              <a:defRPr baseline="0">
                <a:latin typeface="Raleway" panose="020B0503030101060003" pitchFamily="34" charset="0"/>
              </a:defRPr>
            </a:lvl4pPr>
            <a:lvl5pPr>
              <a:defRPr baseline="0"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3A57031C-4761-A749-8CB6-45F700C4E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1" name="Picture 20" descr="A picture containing plate&#10;&#10;Description automatically generated">
            <a:extLst>
              <a:ext uri="{FF2B5EF4-FFF2-40B4-BE49-F238E27FC236}">
                <a16:creationId xmlns:a16="http://schemas.microsoft.com/office/drawing/2014/main" id="{06CF1C9E-F3A6-6649-AED4-8E194F750C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309CA87-8A5A-B04E-BF3E-D934673A2C4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4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11483795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6075235D-A4FC-4249-AA16-83E505C9BF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FD1FA716-CEF5-6340-83C2-478DC7A91BA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A60346B-B6DA-DD40-A37E-88BA0520AF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9C225C1-B776-43A0-8347-E161345057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081785" y="1657712"/>
            <a:ext cx="5252185" cy="53638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236BAA-2429-4269-BF42-0D809BE17C23}"/>
              </a:ext>
            </a:extLst>
          </p:cNvPr>
          <p:cNvSpPr/>
          <p:nvPr userDrawn="1"/>
        </p:nvSpPr>
        <p:spPr>
          <a:xfrm>
            <a:off x="0" y="1864206"/>
            <a:ext cx="12192000" cy="3511004"/>
          </a:xfrm>
          <a:prstGeom prst="rect">
            <a:avLst/>
          </a:prstGeom>
          <a:solidFill>
            <a:srgbClr val="212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1366F1-6388-4E36-8461-07C71003C6BA}"/>
              </a:ext>
            </a:extLst>
          </p:cNvPr>
          <p:cNvSpPr/>
          <p:nvPr userDrawn="1"/>
        </p:nvSpPr>
        <p:spPr>
          <a:xfrm>
            <a:off x="0" y="1710267"/>
            <a:ext cx="2810577" cy="82468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B808CA-4F2D-4379-9DFC-250B63107593}"/>
              </a:ext>
            </a:extLst>
          </p:cNvPr>
          <p:cNvSpPr/>
          <p:nvPr userDrawn="1"/>
        </p:nvSpPr>
        <p:spPr>
          <a:xfrm>
            <a:off x="-144162" y="6435707"/>
            <a:ext cx="12480324" cy="4222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122EC492-3CAC-426C-9EB4-CEEF0E59CA94}"/>
              </a:ext>
            </a:extLst>
          </p:cNvPr>
          <p:cNvSpPr txBox="1"/>
          <p:nvPr userDrawn="1"/>
        </p:nvSpPr>
        <p:spPr>
          <a:xfrm>
            <a:off x="868181" y="6472778"/>
            <a:ext cx="39169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Raleway SemiBold" panose="020B0703030101060003" pitchFamily="34" charset="0"/>
              </a:rPr>
              <a:t>www.its.ac.id/informatika</a:t>
            </a:r>
            <a:endParaRPr lang="id-ID" sz="1400">
              <a:solidFill>
                <a:schemeClr val="bg1"/>
              </a:solidFill>
              <a:latin typeface="Raleway SemiBold" panose="020B0703030101060003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DC3BFD-A3C0-48FD-9E5B-3CF09AF6BE1F}"/>
              </a:ext>
            </a:extLst>
          </p:cNvPr>
          <p:cNvGrpSpPr/>
          <p:nvPr userDrawn="1"/>
        </p:nvGrpSpPr>
        <p:grpSpPr>
          <a:xfrm>
            <a:off x="343482" y="6589488"/>
            <a:ext cx="276847" cy="99072"/>
            <a:chOff x="258233" y="6589488"/>
            <a:chExt cx="276847" cy="9907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40982FB-862E-4103-8D43-29F072E9FF45}"/>
                </a:ext>
              </a:extLst>
            </p:cNvPr>
            <p:cNvSpPr/>
            <p:nvPr/>
          </p:nvSpPr>
          <p:spPr>
            <a:xfrm>
              <a:off x="258233" y="6589488"/>
              <a:ext cx="106347" cy="99072"/>
            </a:xfrm>
            <a:prstGeom prst="ellipse">
              <a:avLst/>
            </a:prstGeom>
            <a:solidFill>
              <a:srgbClr val="F5AA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03C49F5-B70A-478D-90A0-54D66E556B2E}"/>
                </a:ext>
              </a:extLst>
            </p:cNvPr>
            <p:cNvSpPr/>
            <p:nvPr/>
          </p:nvSpPr>
          <p:spPr>
            <a:xfrm>
              <a:off x="428733" y="6589488"/>
              <a:ext cx="106347" cy="99072"/>
            </a:xfrm>
            <a:prstGeom prst="ellipse">
              <a:avLst/>
            </a:prstGeom>
            <a:solidFill>
              <a:srgbClr val="FFC4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5" name="TextBox 2">
            <a:extLst>
              <a:ext uri="{FF2B5EF4-FFF2-40B4-BE49-F238E27FC236}">
                <a16:creationId xmlns:a16="http://schemas.microsoft.com/office/drawing/2014/main" id="{2F095FA0-DCCD-4262-928D-53B2B208D1B9}"/>
              </a:ext>
            </a:extLst>
          </p:cNvPr>
          <p:cNvSpPr txBox="1"/>
          <p:nvPr userDrawn="1"/>
        </p:nvSpPr>
        <p:spPr>
          <a:xfrm>
            <a:off x="5405177" y="6477576"/>
            <a:ext cx="6636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Myriad Pro" panose="020B0503030403020204" pitchFamily="34" charset="0"/>
              </a:rPr>
              <a:t>Departemen Teknik Informatika, INSTITUT TEKNOLOGI SEPULUH NOPEMBER</a:t>
            </a:r>
            <a:endParaRPr lang="id-ID" sz="140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9B29B4-4665-4B6D-B635-DD165BE33DCB}"/>
              </a:ext>
            </a:extLst>
          </p:cNvPr>
          <p:cNvSpPr/>
          <p:nvPr userDrawn="1"/>
        </p:nvSpPr>
        <p:spPr>
          <a:xfrm>
            <a:off x="11848519" y="341609"/>
            <a:ext cx="343481" cy="422293"/>
          </a:xfrm>
          <a:prstGeom prst="rect">
            <a:avLst/>
          </a:prstGeom>
          <a:solidFill>
            <a:srgbClr val="F5AA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4">
            <a:extLst>
              <a:ext uri="{FF2B5EF4-FFF2-40B4-BE49-F238E27FC236}">
                <a16:creationId xmlns:a16="http://schemas.microsoft.com/office/drawing/2014/main" id="{6C277F0C-63E6-4089-90E4-E5A9C5FA02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20662" y="204745"/>
            <a:ext cx="8106615" cy="693360"/>
          </a:xfrm>
          <a:noFill/>
        </p:spPr>
        <p:txBody>
          <a:bodyPr vert="horz" lIns="91440" tIns="45720" rIns="91440" bIns="45720" rtlCol="0" anchor="b">
            <a:noAutofit/>
          </a:bodyPr>
          <a:lstStyle>
            <a:lvl1pPr algn="r">
              <a:defRPr lang="id-ID" sz="4000" b="1" baseline="0" dirty="0">
                <a:solidFill>
                  <a:srgbClr val="002060"/>
                </a:solidFill>
                <a:latin typeface="Raleway ExtraBold" pitchFamily="2" charset="0"/>
                <a:cs typeface="Myriad Arabic" panose="01010101010101010101" pitchFamily="50" charset="-78"/>
              </a:defRPr>
            </a:lvl1pPr>
          </a:lstStyle>
          <a:p>
            <a:pPr marL="0" lvl="0"/>
            <a:r>
              <a:rPr lang="en-US"/>
              <a:t>JUDUL HALAMAN</a:t>
            </a:r>
            <a:endParaRPr lang="id-ID"/>
          </a:p>
        </p:txBody>
      </p:sp>
      <p:sp>
        <p:nvSpPr>
          <p:cNvPr id="27" name="Content Placeholder 25">
            <a:extLst>
              <a:ext uri="{FF2B5EF4-FFF2-40B4-BE49-F238E27FC236}">
                <a16:creationId xmlns:a16="http://schemas.microsoft.com/office/drawing/2014/main" id="{50D0469A-E5DF-4326-BFAF-B3DBF080335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43481" y="2038866"/>
            <a:ext cx="6356863" cy="310560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1pPr>
            <a:lvl2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2pPr>
            <a:lvl3pPr>
              <a:defRPr>
                <a:solidFill>
                  <a:schemeClr val="bg1"/>
                </a:solidFill>
                <a:latin typeface="Raleway" panose="020B0503030101060003" pitchFamily="34" charset="0"/>
              </a:defRPr>
            </a:lvl3pPr>
            <a:lvl4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4pPr>
            <a:lvl5pPr>
              <a:defRPr baseline="0">
                <a:solidFill>
                  <a:schemeClr val="bg1"/>
                </a:solidFill>
                <a:latin typeface="Raleway" panose="020B0503030101060003" pitchFamily="34" charset="0"/>
              </a:defRPr>
            </a:lvl5pPr>
          </a:lstStyle>
          <a:p>
            <a:pPr lvl="0"/>
            <a:r>
              <a:rPr lang="en-US" err="1"/>
              <a:t>Konten</a:t>
            </a:r>
            <a:r>
              <a:rPr lang="en-US"/>
              <a:t> level 1</a:t>
            </a:r>
          </a:p>
          <a:p>
            <a:pPr lvl="1"/>
            <a:r>
              <a:rPr lang="en-US" err="1"/>
              <a:t>Konten</a:t>
            </a:r>
            <a:r>
              <a:rPr lang="en-US"/>
              <a:t> level 2</a:t>
            </a:r>
          </a:p>
          <a:p>
            <a:pPr lvl="2"/>
            <a:r>
              <a:rPr lang="en-US" err="1"/>
              <a:t>Konten</a:t>
            </a:r>
            <a:r>
              <a:rPr lang="en-US"/>
              <a:t> level 3</a:t>
            </a:r>
          </a:p>
          <a:p>
            <a:pPr lvl="3"/>
            <a:r>
              <a:rPr lang="en-US" err="1"/>
              <a:t>Konten</a:t>
            </a:r>
            <a:r>
              <a:rPr lang="en-US"/>
              <a:t> level 4</a:t>
            </a:r>
          </a:p>
          <a:p>
            <a:pPr lvl="4"/>
            <a:r>
              <a:rPr lang="en-US" err="1"/>
              <a:t>Konten</a:t>
            </a:r>
            <a:r>
              <a:rPr lang="en-US"/>
              <a:t> level 5</a:t>
            </a:r>
            <a:endParaRPr lang="id-ID"/>
          </a:p>
        </p:txBody>
      </p:sp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FA507561-D8E6-E147-A93F-9E4028E79C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45" t="10794" r="9492" b="12464"/>
          <a:stretch/>
        </p:blipFill>
        <p:spPr>
          <a:xfrm>
            <a:off x="1846266" y="275190"/>
            <a:ext cx="578735" cy="547201"/>
          </a:xfrm>
          <a:prstGeom prst="rect">
            <a:avLst/>
          </a:prstGeom>
        </p:spPr>
      </p:pic>
      <p:pic>
        <p:nvPicPr>
          <p:cNvPr id="23" name="Picture 22" descr="A picture containing plate&#10;&#10;Description automatically generated">
            <a:extLst>
              <a:ext uri="{FF2B5EF4-FFF2-40B4-BE49-F238E27FC236}">
                <a16:creationId xmlns:a16="http://schemas.microsoft.com/office/drawing/2014/main" id="{06DE55D1-4C0C-914F-B640-F44C7412FA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6612" y="275191"/>
            <a:ext cx="547200" cy="547200"/>
          </a:xfrm>
          <a:prstGeom prst="rect">
            <a:avLst/>
          </a:prstGeom>
        </p:spPr>
      </p:pic>
      <p:pic>
        <p:nvPicPr>
          <p:cNvPr id="25" name="Picture 2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6460B0-BAD6-644D-A276-3248218CE13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757" y="275191"/>
            <a:ext cx="549401" cy="549401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A8C22E-446E-44E7-B620-984F898160C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1026377"/>
            <a:ext cx="4468812" cy="5252186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Gambar/</a:t>
            </a:r>
            <a:r>
              <a:rPr lang="en-US" err="1"/>
              <a:t>Foto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8450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722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8405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91995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5900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32984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87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8237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D93F4-4716-44B4-A6C6-857EB3ABE7D6}" type="datetimeFigureOut">
              <a:rPr lang="en-ID" smtClean="0"/>
              <a:t>29/10/2023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54C5-7854-4C07-B5CA-D5952F09659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142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63" r:id="rId17"/>
    <p:sldLayoutId id="2147483664" r:id="rId18"/>
    <p:sldLayoutId id="2147483665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39324-BF55-48FC-991A-B118EA2B6D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Database System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167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0"/>
    </mc:Choice>
    <mc:Fallback xmlns="">
      <p:transition spd="slow" advTm="21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7" y="1392072"/>
            <a:ext cx="11151488" cy="657963"/>
          </a:xfrm>
        </p:spPr>
        <p:txBody>
          <a:bodyPr/>
          <a:lstStyle/>
          <a:p>
            <a:r>
              <a:rPr lang="en-US" dirty="0"/>
              <a:t>Subquery in Condition of WHERE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0809286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A5A08-FD2A-1A06-008C-DD49F5BC9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1" y="2581274"/>
            <a:ext cx="5405491" cy="1971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29BDF1-3F12-018E-7639-1A2CD30D3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610" y="2581274"/>
            <a:ext cx="2764550" cy="27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6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6" y="1392072"/>
            <a:ext cx="11315261" cy="657963"/>
          </a:xfrm>
        </p:spPr>
        <p:txBody>
          <a:bodyPr/>
          <a:lstStyle/>
          <a:p>
            <a:r>
              <a:rPr lang="en-US" dirty="0"/>
              <a:t>Subquery in Condition of HAVING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0809286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043936-BADB-F3F9-EA52-3F9545CAF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6" y="2638425"/>
            <a:ext cx="8191500" cy="158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5621A0-D4C6-AD4C-EA28-67E39C5B5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970" y="4396414"/>
            <a:ext cx="2687677" cy="17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AA43ED-CFE6-46BB-B6D9-A296BF2A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19" y="1961003"/>
            <a:ext cx="9569290" cy="980502"/>
          </a:xfrm>
        </p:spPr>
        <p:txBody>
          <a:bodyPr>
            <a:noAutofit/>
          </a:bodyPr>
          <a:lstStyle/>
          <a:p>
            <a:pPr algn="ctr"/>
            <a:r>
              <a:rPr lang="en-US" sz="5400" dirty="0"/>
              <a:t>Operators on subquery</a:t>
            </a:r>
            <a:endParaRPr lang="id-ID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47C86B-F535-4EF7-BCC9-95665E7997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2240" y="3537586"/>
            <a:ext cx="9214669" cy="989073"/>
          </a:xfrm>
        </p:spPr>
        <p:txBody>
          <a:bodyPr/>
          <a:lstStyle/>
          <a:p>
            <a:r>
              <a:rPr lang="en-US" sz="3500" dirty="0">
                <a:solidFill>
                  <a:schemeClr val="tx1"/>
                </a:solidFill>
              </a:rPr>
              <a:t>A subquery can return </a:t>
            </a:r>
            <a:r>
              <a:rPr lang="en-US" sz="3500" dirty="0">
                <a:solidFill>
                  <a:srgbClr val="FF0000"/>
                </a:solidFill>
              </a:rPr>
              <a:t>a single value </a:t>
            </a:r>
            <a:r>
              <a:rPr lang="en-US" sz="3500" dirty="0">
                <a:solidFill>
                  <a:schemeClr val="tx1"/>
                </a:solidFill>
              </a:rPr>
              <a:t>or </a:t>
            </a:r>
            <a:r>
              <a:rPr lang="en-US" sz="3500" dirty="0">
                <a:solidFill>
                  <a:srgbClr val="FF0000"/>
                </a:solidFill>
              </a:rPr>
              <a:t>multiple rows of values</a:t>
            </a:r>
            <a:endParaRPr lang="id-ID" sz="3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011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row subquery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AC6FC-5D0F-4126-8D1C-D39D29D845A0}"/>
              </a:ext>
            </a:extLst>
          </p:cNvPr>
          <p:cNvSpPr txBox="1"/>
          <p:nvPr/>
        </p:nvSpPr>
        <p:spPr>
          <a:xfrm>
            <a:off x="416945" y="2720768"/>
            <a:ext cx="3048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row operator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24AAE4-6658-4349-9EA0-9172A72D1019}"/>
              </a:ext>
            </a:extLst>
          </p:cNvPr>
          <p:cNvSpPr txBox="1">
            <a:spLocks/>
          </p:cNvSpPr>
          <p:nvPr/>
        </p:nvSpPr>
        <p:spPr>
          <a:xfrm>
            <a:off x="622453" y="2059383"/>
            <a:ext cx="9476889" cy="36933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Query that returns a single row of data from the SELECT command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875790838"/>
              </p:ext>
            </p:extLst>
          </p:nvPr>
        </p:nvGraphicFramePr>
        <p:xfrm>
          <a:off x="3943636" y="2720768"/>
          <a:ext cx="5681627" cy="3595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722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Single row subquery (1)</a:t>
            </a:r>
          </a:p>
        </p:txBody>
      </p:sp>
      <p:sp>
        <p:nvSpPr>
          <p:cNvPr id="3" name="Rectangle 2"/>
          <p:cNvSpPr/>
          <p:nvPr/>
        </p:nvSpPr>
        <p:spPr>
          <a:xfrm>
            <a:off x="408199" y="2039649"/>
            <a:ext cx="903208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dirty="0"/>
              <a:t>Show data on employees who have the same position as Smith.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7991" y="2664043"/>
            <a:ext cx="6335881" cy="24006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cs typeface="Courier New" panose="02070309020205020404" pitchFamily="49" charset="0"/>
              </a:rPr>
              <a:t>SELECT</a:t>
            </a:r>
            <a:r>
              <a:rPr lang="en-US" altLang="en-US" sz="2500" dirty="0">
                <a:cs typeface="Courier New" panose="02070309020205020404" pitchFamily="49" charset="0"/>
              </a:rPr>
              <a:t> </a:t>
            </a:r>
            <a:r>
              <a:rPr lang="en-US" altLang="en-US" sz="2500" dirty="0" err="1">
                <a:cs typeface="Courier New" panose="02070309020205020404" pitchFamily="49" charset="0"/>
              </a:rPr>
              <a:t>last_name</a:t>
            </a:r>
            <a:r>
              <a:rPr lang="en-US" altLang="en-US" sz="2500" dirty="0">
                <a:cs typeface="Courier New" panose="02070309020205020404" pitchFamily="49" charset="0"/>
              </a:rPr>
              <a:t>, title</a:t>
            </a:r>
            <a:br>
              <a:rPr lang="en-US" altLang="en-US" sz="2500" dirty="0">
                <a:cs typeface="Courier New" panose="02070309020205020404" pitchFamily="49" charset="0"/>
              </a:rPr>
            </a:br>
            <a:r>
              <a:rPr lang="en-US" altLang="en-US" sz="2500" b="1" dirty="0">
                <a:cs typeface="Courier New" panose="02070309020205020404" pitchFamily="49" charset="0"/>
              </a:rPr>
              <a:t>FROM</a:t>
            </a:r>
            <a:r>
              <a:rPr lang="en-US" altLang="en-US" sz="2500" dirty="0">
                <a:cs typeface="Courier New" panose="02070309020205020404" pitchFamily="49" charset="0"/>
              </a:rPr>
              <a:t> employee</a:t>
            </a:r>
            <a:br>
              <a:rPr lang="en-US" altLang="en-US" sz="2500" dirty="0">
                <a:cs typeface="Courier New" panose="02070309020205020404" pitchFamily="49" charset="0"/>
              </a:rPr>
            </a:br>
            <a:r>
              <a:rPr lang="en-US" altLang="en-US" sz="2500" b="1" dirty="0">
                <a:cs typeface="Courier New" panose="02070309020205020404" pitchFamily="49" charset="0"/>
              </a:rPr>
              <a:t>WHERE</a:t>
            </a:r>
            <a:r>
              <a:rPr lang="en-US" altLang="en-US" sz="2500" dirty="0">
                <a:cs typeface="Courier New" panose="02070309020205020404" pitchFamily="49" charset="0"/>
              </a:rPr>
              <a:t> title </a:t>
            </a:r>
            <a:r>
              <a:rPr lang="en-US" altLang="en-US" sz="2500" dirty="0">
                <a:solidFill>
                  <a:srgbClr val="FF0000"/>
                </a:solidFill>
                <a:cs typeface="Courier New" panose="02070309020205020404" pitchFamily="49" charset="0"/>
              </a:rPr>
              <a:t>=</a:t>
            </a:r>
            <a:br>
              <a:rPr lang="en-US" altLang="en-US" sz="2500" dirty="0">
                <a:cs typeface="Courier New" panose="02070309020205020404" pitchFamily="49" charset="0"/>
              </a:rPr>
            </a:br>
            <a:r>
              <a:rPr lang="en-US" altLang="en-US" sz="2500" dirty="0">
                <a:cs typeface="Courier New" panose="02070309020205020404" pitchFamily="49" charset="0"/>
              </a:rPr>
              <a:t>	( </a:t>
            </a:r>
            <a:r>
              <a:rPr lang="en-US" altLang="en-US" sz="2500" b="1" dirty="0">
                <a:cs typeface="Courier New" panose="02070309020205020404" pitchFamily="49" charset="0"/>
              </a:rPr>
              <a:t>SELECT</a:t>
            </a:r>
            <a:r>
              <a:rPr lang="en-US" altLang="en-US" sz="2500" dirty="0">
                <a:cs typeface="Courier New" panose="02070309020205020404" pitchFamily="49" charset="0"/>
              </a:rPr>
              <a:t> title</a:t>
            </a:r>
            <a:br>
              <a:rPr lang="en-US" altLang="en-US" sz="2500" dirty="0">
                <a:cs typeface="Courier New" panose="02070309020205020404" pitchFamily="49" charset="0"/>
              </a:rPr>
            </a:br>
            <a:r>
              <a:rPr lang="en-US" altLang="en-US" sz="2500" dirty="0">
                <a:cs typeface="Courier New" panose="02070309020205020404" pitchFamily="49" charset="0"/>
              </a:rPr>
              <a:t>	  </a:t>
            </a:r>
            <a:r>
              <a:rPr lang="en-US" altLang="en-US" sz="2500" b="1" dirty="0">
                <a:cs typeface="Courier New" panose="02070309020205020404" pitchFamily="49" charset="0"/>
              </a:rPr>
              <a:t>FROM</a:t>
            </a:r>
            <a:r>
              <a:rPr lang="en-US" altLang="en-US" sz="2500" dirty="0">
                <a:cs typeface="Courier New" panose="02070309020205020404" pitchFamily="49" charset="0"/>
              </a:rPr>
              <a:t> employee</a:t>
            </a:r>
            <a:br>
              <a:rPr lang="en-US" altLang="en-US" sz="2500" dirty="0">
                <a:cs typeface="Courier New" panose="02070309020205020404" pitchFamily="49" charset="0"/>
              </a:rPr>
            </a:br>
            <a:r>
              <a:rPr lang="en-US" altLang="en-US" sz="2500" dirty="0">
                <a:cs typeface="Courier New" panose="02070309020205020404" pitchFamily="49" charset="0"/>
              </a:rPr>
              <a:t>	  </a:t>
            </a:r>
            <a:r>
              <a:rPr lang="en-US" altLang="en-US" sz="2500" b="1" dirty="0">
                <a:cs typeface="Courier New" panose="02070309020205020404" pitchFamily="49" charset="0"/>
              </a:rPr>
              <a:t>WHERE</a:t>
            </a:r>
            <a:r>
              <a:rPr lang="en-US" altLang="en-US" sz="2500" dirty="0">
                <a:cs typeface="Courier New" panose="02070309020205020404" pitchFamily="49" charset="0"/>
              </a:rPr>
              <a:t> </a:t>
            </a:r>
            <a:r>
              <a:rPr lang="en-US" altLang="en-US" sz="2500" dirty="0" err="1">
                <a:cs typeface="Courier New" panose="02070309020205020404" pitchFamily="49" charset="0"/>
              </a:rPr>
              <a:t>last_name</a:t>
            </a:r>
            <a:r>
              <a:rPr lang="en-US" altLang="en-US" sz="2500" dirty="0">
                <a:cs typeface="Courier New" panose="02070309020205020404" pitchFamily="49" charset="0"/>
              </a:rPr>
              <a:t> = ‘Smith’ );</a:t>
            </a:r>
          </a:p>
        </p:txBody>
      </p:sp>
    </p:spTree>
    <p:extLst>
      <p:ext uri="{BB962C8B-B14F-4D97-AF65-F5344CB8AC3E}">
        <p14:creationId xmlns:p14="http://schemas.microsoft.com/office/powerpoint/2010/main" val="317760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Single row subquery (2)</a:t>
            </a:r>
          </a:p>
        </p:txBody>
      </p:sp>
      <p:sp>
        <p:nvSpPr>
          <p:cNvPr id="3" name="Rectangle 2"/>
          <p:cNvSpPr/>
          <p:nvPr/>
        </p:nvSpPr>
        <p:spPr>
          <a:xfrm>
            <a:off x="477671" y="2134616"/>
            <a:ext cx="77473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Displays data on employees who have below-average salaries.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271" y="2690336"/>
            <a:ext cx="6335881" cy="20159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500" b="1" dirty="0"/>
              <a:t>SELECT</a:t>
            </a:r>
            <a:r>
              <a:rPr lang="en-US" sz="2500" dirty="0"/>
              <a:t> </a:t>
            </a:r>
            <a:r>
              <a:rPr lang="en-US" sz="2500" dirty="0" err="1"/>
              <a:t>last_name</a:t>
            </a:r>
            <a:r>
              <a:rPr lang="en-US" sz="2500" dirty="0"/>
              <a:t>, title, salary</a:t>
            </a:r>
            <a:br>
              <a:rPr lang="en-US" sz="2500" dirty="0"/>
            </a:br>
            <a:r>
              <a:rPr lang="en-US" sz="2500" b="1" dirty="0"/>
              <a:t>FROM</a:t>
            </a:r>
            <a:r>
              <a:rPr lang="en-US" sz="2500" dirty="0"/>
              <a:t> employee</a:t>
            </a:r>
            <a:br>
              <a:rPr lang="en-US" sz="2500" dirty="0"/>
            </a:br>
            <a:r>
              <a:rPr lang="en-US" sz="2500" b="1" dirty="0"/>
              <a:t>WHERE</a:t>
            </a:r>
            <a:r>
              <a:rPr lang="en-US" sz="2500" dirty="0"/>
              <a:t> salary </a:t>
            </a:r>
            <a:r>
              <a:rPr lang="en-US" sz="2500" b="1" dirty="0">
                <a:solidFill>
                  <a:srgbClr val="FF0000"/>
                </a:solidFill>
              </a:rPr>
              <a:t>&lt;</a:t>
            </a:r>
            <a:r>
              <a:rPr lang="en-US" sz="2500" b="1" dirty="0"/>
              <a:t> </a:t>
            </a:r>
          </a:p>
          <a:p>
            <a:pPr>
              <a:buNone/>
            </a:pPr>
            <a:r>
              <a:rPr lang="en-US" sz="2500" dirty="0"/>
              <a:t>	(	</a:t>
            </a:r>
            <a:r>
              <a:rPr lang="en-US" sz="2500" b="1" dirty="0"/>
              <a:t>SELECT</a:t>
            </a:r>
            <a:r>
              <a:rPr lang="en-US" sz="2500" dirty="0"/>
              <a:t> AVG(salary)</a:t>
            </a:r>
            <a:br>
              <a:rPr lang="en-US" sz="2500" dirty="0"/>
            </a:br>
            <a:r>
              <a:rPr lang="en-US" sz="2500" dirty="0"/>
              <a:t>		</a:t>
            </a:r>
            <a:r>
              <a:rPr lang="en-US" sz="2500" b="1" dirty="0"/>
              <a:t>FROM</a:t>
            </a:r>
            <a:r>
              <a:rPr lang="en-US" sz="2500" dirty="0"/>
              <a:t> employee );</a:t>
            </a:r>
          </a:p>
        </p:txBody>
      </p:sp>
    </p:spTree>
    <p:extLst>
      <p:ext uri="{BB962C8B-B14F-4D97-AF65-F5344CB8AC3E}">
        <p14:creationId xmlns:p14="http://schemas.microsoft.com/office/powerpoint/2010/main" val="202555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row subquery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AC6FC-5D0F-4126-8D1C-D39D29D845A0}"/>
              </a:ext>
            </a:extLst>
          </p:cNvPr>
          <p:cNvSpPr txBox="1"/>
          <p:nvPr/>
        </p:nvSpPr>
        <p:spPr>
          <a:xfrm>
            <a:off x="416945" y="2594721"/>
            <a:ext cx="3414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Multiple row operator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24AAE4-6658-4349-9EA0-9172A72D1019}"/>
              </a:ext>
            </a:extLst>
          </p:cNvPr>
          <p:cNvSpPr txBox="1">
            <a:spLocks/>
          </p:cNvSpPr>
          <p:nvPr/>
        </p:nvSpPr>
        <p:spPr>
          <a:xfrm>
            <a:off x="416945" y="2059383"/>
            <a:ext cx="11297535" cy="6613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subquery that returns </a:t>
            </a:r>
            <a:r>
              <a:rPr lang="en-US" sz="2400" b="1" dirty="0"/>
              <a:t>more than one row of data </a:t>
            </a:r>
            <a:r>
              <a:rPr lang="en-US" sz="2400" dirty="0"/>
              <a:t>is called a multiple row subquery</a:t>
            </a: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554575484"/>
              </p:ext>
            </p:extLst>
          </p:nvPr>
        </p:nvGraphicFramePr>
        <p:xfrm>
          <a:off x="4052818" y="2596833"/>
          <a:ext cx="5022943" cy="268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5215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Multiple row subquery (1)</a:t>
            </a:r>
          </a:p>
        </p:txBody>
      </p:sp>
      <p:sp>
        <p:nvSpPr>
          <p:cNvPr id="3" name="Rectangle 2"/>
          <p:cNvSpPr/>
          <p:nvPr/>
        </p:nvSpPr>
        <p:spPr>
          <a:xfrm>
            <a:off x="508000" y="2246026"/>
            <a:ext cx="10332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nota_detail</a:t>
            </a:r>
            <a:r>
              <a:rPr lang="en-US" sz="2000" dirty="0"/>
              <a:t> data that </a:t>
            </a:r>
            <a:r>
              <a:rPr lang="en-US" sz="2000" b="1" dirty="0"/>
              <a:t>has “SETRIKA” or “CUCI KERING+PEWANGI” 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8042B-9F36-2F41-5FF4-2EA86445F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45" y="2781360"/>
            <a:ext cx="7443020" cy="1333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10B01A-E905-92E0-71CE-C01F36CB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680" y="4113012"/>
            <a:ext cx="4282440" cy="217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Multiple row subquery (2)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080" y="1994693"/>
            <a:ext cx="11805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nota_detail</a:t>
            </a:r>
            <a:r>
              <a:rPr lang="en-US" sz="2000" dirty="0"/>
              <a:t> data that is </a:t>
            </a:r>
            <a:r>
              <a:rPr lang="en-US" sz="2000" b="1" dirty="0"/>
              <a:t>not</a:t>
            </a:r>
            <a:r>
              <a:rPr lang="en-US" sz="2000" dirty="0"/>
              <a:t> </a:t>
            </a:r>
            <a:r>
              <a:rPr lang="en-US" sz="2000" b="1" dirty="0"/>
              <a:t>“SETRIKA” service or not “CUCI KERING+PEWANGI”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1DC74-4A7E-3992-77E5-6B5DDC625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282" y="4049077"/>
            <a:ext cx="4979837" cy="2036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E11A4B-BB8E-D421-FFB6-A5BF4AC7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80" y="2515056"/>
            <a:ext cx="8133633" cy="12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20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Multiple row subquery (3)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079" y="1994693"/>
            <a:ext cx="11499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nota_detail</a:t>
            </a:r>
            <a:r>
              <a:rPr lang="en-US" sz="2000" dirty="0"/>
              <a:t> data whose price is </a:t>
            </a:r>
            <a:r>
              <a:rPr lang="en-US" sz="2000" b="1" dirty="0"/>
              <a:t>above 8000 and 15000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300F7-13D4-950D-5FA0-19C125F1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9" y="2513647"/>
            <a:ext cx="5741194" cy="10626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4244E8-71D3-2C4B-8C52-8A807C58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457" y="2513647"/>
            <a:ext cx="3431223" cy="327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86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1FD0BC7-3523-7C49-92FB-95926B60F8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" b="30"/>
          <a:stretch/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DBD43F-C2B4-4F5C-82EB-699001BE4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Nested Query</a:t>
            </a:r>
            <a:endParaRPr lang="id-ID" sz="5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B657A7-1D56-79C7-3859-8CB3F56512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875EF5-517B-A74E-65B1-5F17285F22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387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25"/>
    </mc:Choice>
    <mc:Fallback xmlns="">
      <p:transition spd="slow" advTm="3552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99" y="1242701"/>
            <a:ext cx="11578802" cy="796948"/>
          </a:xfrm>
        </p:spPr>
        <p:txBody>
          <a:bodyPr/>
          <a:lstStyle/>
          <a:p>
            <a:r>
              <a:rPr lang="en-US" dirty="0"/>
              <a:t>Example of Multiple row subquery (4)</a:t>
            </a:r>
          </a:p>
        </p:txBody>
      </p:sp>
      <p:sp>
        <p:nvSpPr>
          <p:cNvPr id="3" name="Rectangle 2"/>
          <p:cNvSpPr/>
          <p:nvPr/>
        </p:nvSpPr>
        <p:spPr>
          <a:xfrm>
            <a:off x="386079" y="1994693"/>
            <a:ext cx="114993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Select </a:t>
            </a:r>
            <a:r>
              <a:rPr lang="en-US" sz="2000" dirty="0" err="1"/>
              <a:t>nota_detail</a:t>
            </a:r>
            <a:r>
              <a:rPr lang="en-US" sz="2000" dirty="0"/>
              <a:t> data whose price is </a:t>
            </a:r>
            <a:r>
              <a:rPr lang="en-US" sz="2000" b="1" dirty="0"/>
              <a:t>above 8000 or 15000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4FC8A-074A-6EAB-8ADA-BDBF497FA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7" y="2394803"/>
            <a:ext cx="5951969" cy="1044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055EFB-0BE4-17C7-8E6C-0BF21E696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210" y="2518727"/>
            <a:ext cx="3425190" cy="339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39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A4A5EA0-7F77-44D8-AB9F-EF926289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/>
              <a:t>- TERIMA KASIH -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11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36"/>
    </mc:Choice>
    <mc:Fallback xmlns="">
      <p:transition spd="slow" advTm="16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14EB5-6614-2A47-8A2C-CE4156B01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C8AE5-A5E5-D541-961C-E1320DAD05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solidFill>
            <a:srgbClr val="FFFF00"/>
          </a:solidFill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Nested 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Location of the Subquery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Operator in Subquery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0481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7"/>
    </mc:Choice>
    <mc:Fallback xmlns="">
      <p:transition spd="slow" advTm="96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Query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1578802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SQL Select command that has another SQL Select command in it.</a:t>
            </a:r>
          </a:p>
          <a:p>
            <a:r>
              <a:rPr lang="en-US" dirty="0"/>
              <a:t>A nested query is a SQL Select command that has another SQL Select command in it.</a:t>
            </a:r>
          </a:p>
          <a:p>
            <a:r>
              <a:rPr lang="en-US" dirty="0"/>
              <a:t>The main query is the outer SQL select command (called </a:t>
            </a:r>
            <a:r>
              <a:rPr lang="en-US" b="1" dirty="0"/>
              <a:t>the outer query</a:t>
            </a:r>
            <a:r>
              <a:rPr lang="en-US" dirty="0"/>
              <a:t>)</a:t>
            </a:r>
          </a:p>
          <a:p>
            <a:r>
              <a:rPr lang="en-US" dirty="0"/>
              <a:t>A subquery is an SQL select command that is inside the main query (called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inner query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Subquery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4460267"/>
            <a:ext cx="10996127" cy="1638341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</a:t>
            </a:r>
            <a:r>
              <a:rPr lang="en-US" sz="2400" b="1" dirty="0"/>
              <a:t>subquery (inner query) is executed once before executing the main query </a:t>
            </a:r>
            <a:r>
              <a:rPr lang="en-US" sz="2400" dirty="0"/>
              <a:t>(main query/outer query).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result of the subquery is used in the main query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blackWhite">
          <a:xfrm>
            <a:off x="2730152" y="2808698"/>
            <a:ext cx="7480300" cy="1271587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>
                <a:alpha val="50000"/>
              </a:srgbClr>
            </a:outerShdw>
          </a:effectLst>
        </p:spPr>
        <p:txBody>
          <a:bodyPr wrap="none" lIns="92075" tIns="46038" rIns="92075" bIns="46038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ltGray">
          <a:xfrm>
            <a:off x="5989290" y="3454810"/>
            <a:ext cx="3268662" cy="561975"/>
          </a:xfrm>
          <a:prstGeom prst="rect">
            <a:avLst/>
          </a:prstGeom>
          <a:solidFill>
            <a:srgbClr val="FF996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blackWhite">
          <a:xfrm>
            <a:off x="2852390" y="2795998"/>
            <a:ext cx="6545262" cy="129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SELECT	</a:t>
            </a:r>
            <a:r>
              <a:rPr lang="en-US" sz="1800" i="1" dirty="0" err="1">
                <a:solidFill>
                  <a:srgbClr val="000000"/>
                </a:solidFill>
                <a:latin typeface="Courier New" pitchFamily="49" charset="0"/>
              </a:rPr>
              <a:t>select_list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FROM	</a:t>
            </a:r>
            <a:r>
              <a:rPr lang="en-US" sz="1800" i="1" dirty="0">
                <a:solidFill>
                  <a:srgbClr val="000000"/>
                </a:solidFill>
                <a:latin typeface="Courier New" pitchFamily="49" charset="0"/>
              </a:rPr>
              <a:t>table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WHERE	</a:t>
            </a:r>
            <a:r>
              <a:rPr lang="en-US" sz="1800" i="1" dirty="0" err="1">
                <a:solidFill>
                  <a:srgbClr val="000000"/>
                </a:solidFill>
                <a:latin typeface="Courier New" pitchFamily="49" charset="0"/>
              </a:rPr>
              <a:t>expr</a:t>
            </a:r>
            <a:r>
              <a:rPr lang="en-US" sz="1800" i="1" dirty="0">
                <a:solidFill>
                  <a:srgbClr val="000000"/>
                </a:solidFill>
                <a:latin typeface="Courier New" pitchFamily="49" charset="0"/>
              </a:rPr>
              <a:t> operator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(SELECT	</a:t>
            </a:r>
            <a:r>
              <a:rPr lang="en-US" sz="1800" i="1" dirty="0" err="1">
                <a:solidFill>
                  <a:srgbClr val="000000"/>
                </a:solidFill>
                <a:latin typeface="Courier New" pitchFamily="49" charset="0"/>
              </a:rPr>
              <a:t>select_list</a:t>
            </a:r>
            <a:endParaRPr lang="en-US" sz="1800" i="1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		          		FROM	</a:t>
            </a:r>
            <a:r>
              <a:rPr lang="en-US" sz="1800" i="1" dirty="0">
                <a:solidFill>
                  <a:srgbClr val="000000"/>
                </a:solidFill>
                <a:latin typeface="Courier New" pitchFamily="49" charset="0"/>
              </a:rPr>
              <a:t>table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);</a:t>
            </a:r>
          </a:p>
        </p:txBody>
      </p:sp>
      <p:cxnSp>
        <p:nvCxnSpPr>
          <p:cNvPr id="16" name="Curved Connector 15"/>
          <p:cNvCxnSpPr>
            <a:stCxn id="17" idx="1"/>
          </p:cNvCxnSpPr>
          <p:nvPr/>
        </p:nvCxnSpPr>
        <p:spPr>
          <a:xfrm rot="10800000" flipV="1">
            <a:off x="6925918" y="2386925"/>
            <a:ext cx="642942" cy="958342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568860" y="2202259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inner query</a:t>
            </a:r>
          </a:p>
        </p:txBody>
      </p:sp>
      <p:cxnSp>
        <p:nvCxnSpPr>
          <p:cNvPr id="18" name="Curved Connector 17"/>
          <p:cNvCxnSpPr>
            <a:stCxn id="19" idx="1"/>
          </p:cNvCxnSpPr>
          <p:nvPr/>
        </p:nvCxnSpPr>
        <p:spPr>
          <a:xfrm rot="10800000" flipV="1">
            <a:off x="3711208" y="2244049"/>
            <a:ext cx="500066" cy="672590"/>
          </a:xfrm>
          <a:prstGeom prst="curved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1274" y="2059383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outer query</a:t>
            </a:r>
          </a:p>
        </p:txBody>
      </p:sp>
    </p:spTree>
    <p:extLst>
      <p:ext uri="{BB962C8B-B14F-4D97-AF65-F5344CB8AC3E}">
        <p14:creationId xmlns:p14="http://schemas.microsoft.com/office/powerpoint/2010/main" val="23705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Nested Query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blackWhite">
          <a:xfrm>
            <a:off x="1042313" y="2365114"/>
            <a:ext cx="7324725" cy="1762125"/>
          </a:xfrm>
          <a:prstGeom prst="rect">
            <a:avLst/>
          </a:prstGeom>
          <a:solidFill>
            <a:srgbClr val="FFFFCC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" name="Group 6"/>
          <p:cNvGrpSpPr>
            <a:grpSpLocks/>
          </p:cNvGrpSpPr>
          <p:nvPr/>
        </p:nvGrpSpPr>
        <p:grpSpPr bwMode="auto">
          <a:xfrm>
            <a:off x="2763164" y="2688965"/>
            <a:ext cx="3948113" cy="1381126"/>
            <a:chOff x="1638" y="1394"/>
            <a:chExt cx="2487" cy="870"/>
          </a:xfrm>
        </p:grpSpPr>
        <p:sp>
          <p:nvSpPr>
            <p:cNvPr id="20" name="Rectangle 3"/>
            <p:cNvSpPr>
              <a:spLocks noChangeArrowheads="1"/>
            </p:cNvSpPr>
            <p:nvPr/>
          </p:nvSpPr>
          <p:spPr bwMode="ltGray">
            <a:xfrm>
              <a:off x="1638" y="1732"/>
              <a:ext cx="2487" cy="532"/>
            </a:xfrm>
            <a:prstGeom prst="rect">
              <a:avLst/>
            </a:prstGeom>
            <a:solidFill>
              <a:srgbClr val="FF99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rc 4"/>
            <p:cNvSpPr>
              <a:spLocks/>
            </p:cNvSpPr>
            <p:nvPr/>
          </p:nvSpPr>
          <p:spPr bwMode="auto">
            <a:xfrm rot="10800000">
              <a:off x="2287" y="1608"/>
              <a:ext cx="1063" cy="248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7015 w 27015"/>
                <a:gd name="T1" fmla="*/ 20910 h 21600"/>
                <a:gd name="T2" fmla="*/ 0 w 27015"/>
                <a:gd name="T3" fmla="*/ 0 h 21600"/>
                <a:gd name="T4" fmla="*/ 21600 w 27015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015" h="21600" fill="none" extrusionOk="0">
                  <a:moveTo>
                    <a:pt x="27015" y="20910"/>
                  </a:moveTo>
                  <a:cubicBezTo>
                    <a:pt x="25246" y="21368"/>
                    <a:pt x="23426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</a:path>
                <a:path w="27015" h="21600" stroke="0" extrusionOk="0">
                  <a:moveTo>
                    <a:pt x="27015" y="20910"/>
                  </a:moveTo>
                  <a:cubicBezTo>
                    <a:pt x="25246" y="21368"/>
                    <a:pt x="23426" y="21599"/>
                    <a:pt x="21600" y="21600"/>
                  </a:cubicBez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rgbClr val="FF5050"/>
              </a:solidFill>
              <a:round/>
              <a:headEnd type="stealth" w="med" len="lg"/>
              <a:tailEnd type="none" w="sm" len="sm"/>
            </a:ln>
            <a:effectLst>
              <a:outerShdw dist="17961" dir="2700000" algn="ctr" rotWithShape="0">
                <a:srgbClr val="000000">
                  <a:alpha val="50000"/>
                </a:srgbClr>
              </a:outerShdw>
            </a:effec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2344" y="1394"/>
              <a:ext cx="401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1600">
                  <a:solidFill>
                    <a:srgbClr val="FF5050"/>
                  </a:solidFill>
                  <a:latin typeface="Arial" pitchFamily="34" charset="0"/>
                </a:rPr>
                <a:t>2975</a:t>
              </a:r>
            </a:p>
          </p:txBody>
        </p:sp>
      </p:grpSp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1201063" y="2360352"/>
            <a:ext cx="5561013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SQL&gt; SELECT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ename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    FROM 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emp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    WHERE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sal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&gt; </a:t>
            </a: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  		    (SELECT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sal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                 FROM 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emp</a:t>
            </a:r>
            <a:endParaRPr lang="en-US" sz="1800" dirty="0">
              <a:solidFill>
                <a:srgbClr val="000000"/>
              </a:solidFill>
              <a:latin typeface="Courier New" pitchFamily="49" charset="0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                 WHERE  </a:t>
            </a:r>
            <a:r>
              <a:rPr lang="en-US" sz="1800" dirty="0" err="1">
                <a:solidFill>
                  <a:srgbClr val="000000"/>
                </a:solidFill>
                <a:latin typeface="Courier New" pitchFamily="49" charset="0"/>
              </a:rPr>
              <a:t>empno</a:t>
            </a: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= 7566);</a:t>
            </a:r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1072476" y="2412739"/>
            <a:ext cx="7172325" cy="180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l" defTabSz="400050">
              <a:lnSpc>
                <a:spcPct val="125000"/>
              </a:lnSpc>
              <a:spcBef>
                <a:spcPct val="0"/>
              </a:spcBef>
              <a:tabLst>
                <a:tab pos="400050" algn="r"/>
                <a:tab pos="68580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  <a:p>
            <a:pPr algn="l" defTabSz="400050">
              <a:lnSpc>
                <a:spcPct val="125000"/>
              </a:lnSpc>
              <a:spcBef>
                <a:spcPct val="0"/>
              </a:spcBef>
              <a:tabLst>
                <a:tab pos="400050" algn="r"/>
                <a:tab pos="68580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  <a:p>
            <a:pPr algn="l" defTabSz="400050">
              <a:lnSpc>
                <a:spcPct val="125000"/>
              </a:lnSpc>
              <a:spcBef>
                <a:spcPct val="0"/>
              </a:spcBef>
              <a:tabLst>
                <a:tab pos="400050" algn="r"/>
                <a:tab pos="68580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  <a:p>
            <a:pPr algn="l" defTabSz="400050">
              <a:lnSpc>
                <a:spcPct val="125000"/>
              </a:lnSpc>
              <a:spcBef>
                <a:spcPct val="0"/>
              </a:spcBef>
              <a:tabLst>
                <a:tab pos="400050" algn="r"/>
                <a:tab pos="68580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  <a:p>
            <a:pPr algn="l" defTabSz="400050">
              <a:lnSpc>
                <a:spcPct val="125000"/>
              </a:lnSpc>
              <a:spcBef>
                <a:spcPct val="0"/>
              </a:spcBef>
              <a:tabLst>
                <a:tab pos="400050" algn="r"/>
                <a:tab pos="685800" algn="l"/>
              </a:tabLst>
            </a:pPr>
            <a:endParaRPr lang="en-US" sz="1800">
              <a:solidFill>
                <a:srgbClr val="000000"/>
              </a:solidFill>
              <a:latin typeface="Courier New" pitchFamily="49" charset="0"/>
            </a:endParaRPr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blackWhite">
          <a:xfrm>
            <a:off x="1042313" y="4497127"/>
            <a:ext cx="7353300" cy="1465262"/>
          </a:xfrm>
          <a:prstGeom prst="rect">
            <a:avLst/>
          </a:prstGeom>
          <a:solidFill>
            <a:srgbClr val="DDDDDD"/>
          </a:solidFill>
          <a:ln w="25400">
            <a:solidFill>
              <a:srgbClr val="000000"/>
            </a:solidFill>
            <a:miter lim="800000"/>
            <a:headEnd/>
            <a:tailEnd/>
          </a:ln>
          <a:effectLst>
            <a:outerShdw dist="89803" dir="2700000" algn="ctr" rotWithShape="0">
              <a:srgbClr val="000000">
                <a:alpha val="50000"/>
              </a:srgbClr>
            </a:outerShdw>
          </a:effectLst>
        </p:spPr>
        <p:txBody>
          <a:bodyPr wrap="none" lIns="92075" tIns="46038" rIns="92075" bIns="46038" anchor="ctr"/>
          <a:lstStyle/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ENAME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----------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KING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FORD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tabLst>
                <a:tab pos="1200150" algn="l"/>
              </a:tabLst>
            </a:pPr>
            <a:r>
              <a:rPr lang="en-US" sz="1800" dirty="0">
                <a:solidFill>
                  <a:srgbClr val="000000"/>
                </a:solidFill>
                <a:latin typeface="Courier New" pitchFamily="49" charset="0"/>
              </a:rPr>
              <a:t> SCOTT</a:t>
            </a:r>
          </a:p>
        </p:txBody>
      </p:sp>
    </p:spTree>
    <p:extLst>
      <p:ext uri="{BB962C8B-B14F-4D97-AF65-F5344CB8AC3E}">
        <p14:creationId xmlns:p14="http://schemas.microsoft.com/office/powerpoint/2010/main" val="264978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Subquery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0809286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Subquery (Inner Query) </a:t>
            </a:r>
          </a:p>
          <a:p>
            <a:pPr marL="0" indent="0">
              <a:buNone/>
            </a:pPr>
            <a:r>
              <a:rPr lang="en-US" dirty="0"/>
              <a:t>can be located 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68349627"/>
              </p:ext>
            </p:extLst>
          </p:nvPr>
        </p:nvGraphicFramePr>
        <p:xfrm>
          <a:off x="4726145" y="2699785"/>
          <a:ext cx="6423069" cy="311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70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8" y="1433015"/>
            <a:ext cx="10809286" cy="696036"/>
          </a:xfrm>
        </p:spPr>
        <p:txBody>
          <a:bodyPr/>
          <a:lstStyle/>
          <a:p>
            <a:r>
              <a:rPr lang="en-US" dirty="0"/>
              <a:t>Subquery after SELECT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0809286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D93E22-1733-D9EA-E456-3006E734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70" y="2620312"/>
            <a:ext cx="6110897" cy="1878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9F57C-6E99-76C6-0915-EA7925C00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09" y="2592704"/>
            <a:ext cx="4026295" cy="25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927" y="1392072"/>
            <a:ext cx="9773063" cy="657963"/>
          </a:xfrm>
        </p:spPr>
        <p:txBody>
          <a:bodyPr/>
          <a:lstStyle/>
          <a:p>
            <a:r>
              <a:rPr lang="en-US" dirty="0"/>
              <a:t>Subquery after FROM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D766D8F-6D9B-496A-8AB0-62E358EDAD19}"/>
              </a:ext>
            </a:extLst>
          </p:cNvPr>
          <p:cNvSpPr txBox="1">
            <a:spLocks noChangeArrowheads="1"/>
          </p:cNvSpPr>
          <p:nvPr/>
        </p:nvSpPr>
        <p:spPr>
          <a:xfrm>
            <a:off x="339928" y="2412695"/>
            <a:ext cx="10809286" cy="3685914"/>
          </a:xfrm>
          <a:prstGeom prst="rect">
            <a:avLst/>
          </a:prstGeom>
          <a:solidFill>
            <a:srgbClr val="99CCFF">
              <a:alpha val="34117"/>
            </a:srgbClr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5CB09-7B30-D4D3-4C50-71AA85F9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724150"/>
            <a:ext cx="6248400" cy="1352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2191EC-4B68-0D5B-E302-D4417A2A9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038" y="2724150"/>
            <a:ext cx="2295906" cy="307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2.4|0.9|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3829</TotalTime>
  <Words>516</Words>
  <Application>Microsoft Office PowerPoint</Application>
  <PresentationFormat>Widescreen</PresentationFormat>
  <Paragraphs>97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Courier New</vt:lpstr>
      <vt:lpstr>Myriad Pro</vt:lpstr>
      <vt:lpstr>Raleway</vt:lpstr>
      <vt:lpstr>Raleway ExtraBold</vt:lpstr>
      <vt:lpstr>Raleway SemiBold</vt:lpstr>
      <vt:lpstr>Office Theme</vt:lpstr>
      <vt:lpstr>PowerPoint Presentation</vt:lpstr>
      <vt:lpstr>Nested Query</vt:lpstr>
      <vt:lpstr>Outline</vt:lpstr>
      <vt:lpstr>Nested Query</vt:lpstr>
      <vt:lpstr>Subquery</vt:lpstr>
      <vt:lpstr>Example of Nested Query</vt:lpstr>
      <vt:lpstr>Location of Subquery</vt:lpstr>
      <vt:lpstr>Subquery after SELECT</vt:lpstr>
      <vt:lpstr>Subquery after FROM</vt:lpstr>
      <vt:lpstr>Subquery in Condition of WHERE</vt:lpstr>
      <vt:lpstr>Subquery in Condition of HAVING</vt:lpstr>
      <vt:lpstr>Operators on subquery</vt:lpstr>
      <vt:lpstr>Single row subquery</vt:lpstr>
      <vt:lpstr>Example of Single row subquery (1)</vt:lpstr>
      <vt:lpstr>Example of Single row subquery (2)</vt:lpstr>
      <vt:lpstr>Multiple row subquery</vt:lpstr>
      <vt:lpstr>Example of Multiple row subquery (1)</vt:lpstr>
      <vt:lpstr>Example of Multiple row subquery (2)</vt:lpstr>
      <vt:lpstr>Example of Multiple row subquery (3)</vt:lpstr>
      <vt:lpstr>Example of Multiple row subquery (4)</vt:lpstr>
      <vt:lpstr>- TERIMA KASIH 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Adhatus Solichah A</dc:creator>
  <cp:lastModifiedBy>Kelly Sungkono</cp:lastModifiedBy>
  <cp:revision>210</cp:revision>
  <dcterms:created xsi:type="dcterms:W3CDTF">2020-11-10T15:47:56Z</dcterms:created>
  <dcterms:modified xsi:type="dcterms:W3CDTF">2023-10-29T08:21:45Z</dcterms:modified>
</cp:coreProperties>
</file>